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</p:sldIdLst>
  <p:sldSz cx="4319588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4E4E4"/>
    <a:srgbClr val="333333"/>
    <a:srgbClr val="FEFAF4"/>
    <a:srgbClr val="FCEEDC"/>
    <a:srgbClr val="F9DEBD"/>
    <a:srgbClr val="E98A15"/>
    <a:srgbClr val="2CA5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F85E42-FF05-4C15-BDD2-6A96F3507E0F}" v="45" dt="2025-07-04T16:23:44.7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354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3EF85E42-FF05-4C15-BDD2-6A96F3507E0F}"/>
    <pc:docChg chg="undo custSel delSld modSld">
      <pc:chgData name="Fatima Pillosu" userId="a6295d4dc9e22643" providerId="LiveId" clId="{3EF85E42-FF05-4C15-BDD2-6A96F3507E0F}" dt="2025-07-05T00:31:14.017" v="831" actId="732"/>
      <pc:docMkLst>
        <pc:docMk/>
      </pc:docMkLst>
      <pc:sldChg chg="del">
        <pc:chgData name="Fatima Pillosu" userId="a6295d4dc9e22643" providerId="LiveId" clId="{3EF85E42-FF05-4C15-BDD2-6A96F3507E0F}" dt="2025-07-03T12:03:32.342" v="0" actId="47"/>
        <pc:sldMkLst>
          <pc:docMk/>
          <pc:sldMk cId="1077421182" sldId="256"/>
        </pc:sldMkLst>
      </pc:sldChg>
      <pc:sldChg chg="addSp delSp modSp mod">
        <pc:chgData name="Fatima Pillosu" userId="a6295d4dc9e22643" providerId="LiveId" clId="{3EF85E42-FF05-4C15-BDD2-6A96F3507E0F}" dt="2025-07-05T00:31:14.017" v="831" actId="732"/>
        <pc:sldMkLst>
          <pc:docMk/>
          <pc:sldMk cId="2517527664" sldId="257"/>
        </pc:sldMkLst>
        <pc:spChg chg="add mod">
          <ac:chgData name="Fatima Pillosu" userId="a6295d4dc9e22643" providerId="LiveId" clId="{3EF85E42-FF05-4C15-BDD2-6A96F3507E0F}" dt="2025-07-03T14:44:51.532" v="3" actId="571"/>
          <ac:spMkLst>
            <pc:docMk/>
            <pc:sldMk cId="2517527664" sldId="257"/>
            <ac:spMk id="2" creationId="{29057779-2E65-C4BC-C6E2-C229E67EE475}"/>
          </ac:spMkLst>
        </pc:spChg>
        <pc:spChg chg="add del">
          <ac:chgData name="Fatima Pillosu" userId="a6295d4dc9e22643" providerId="LiveId" clId="{3EF85E42-FF05-4C15-BDD2-6A96F3507E0F}" dt="2025-07-04T15:51:23.629" v="24" actId="478"/>
          <ac:spMkLst>
            <pc:docMk/>
            <pc:sldMk cId="2517527664" sldId="257"/>
            <ac:spMk id="2" creationId="{E346320F-2EE2-B4B5-3094-D5E1DA708FF2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3" creationId="{7CA80247-944D-A79D-DD75-278A2FC157C4}"/>
          </ac:spMkLst>
        </pc:spChg>
        <pc:spChg chg="add mod">
          <ac:chgData name="Fatima Pillosu" userId="a6295d4dc9e22643" providerId="LiveId" clId="{3EF85E42-FF05-4C15-BDD2-6A96F3507E0F}" dt="2025-07-03T14:44:51.532" v="3" actId="571"/>
          <ac:spMkLst>
            <pc:docMk/>
            <pc:sldMk cId="2517527664" sldId="257"/>
            <ac:spMk id="3" creationId="{D6AF5075-18BC-0CDC-5E53-45B3528047DD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4" creationId="{E4473764-DC01-39F2-E0E1-7D860A3DB86E}"/>
          </ac:spMkLst>
        </pc:spChg>
        <pc:spChg chg="add mod">
          <ac:chgData name="Fatima Pillosu" userId="a6295d4dc9e22643" providerId="LiveId" clId="{3EF85E42-FF05-4C15-BDD2-6A96F3507E0F}" dt="2025-07-03T14:44:51.532" v="3" actId="571"/>
          <ac:spMkLst>
            <pc:docMk/>
            <pc:sldMk cId="2517527664" sldId="257"/>
            <ac:spMk id="4" creationId="{F4A51DDB-3B57-13D9-0515-34550E52CD9A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5" creationId="{CB98C17D-E332-3D1A-3C6B-DECB619E09DE}"/>
          </ac:spMkLst>
        </pc:spChg>
        <pc:spChg chg="add mod">
          <ac:chgData name="Fatima Pillosu" userId="a6295d4dc9e22643" providerId="LiveId" clId="{3EF85E42-FF05-4C15-BDD2-6A96F3507E0F}" dt="2025-07-03T14:44:51.532" v="3" actId="571"/>
          <ac:spMkLst>
            <pc:docMk/>
            <pc:sldMk cId="2517527664" sldId="257"/>
            <ac:spMk id="5" creationId="{DD23DC6F-4DA7-1667-8F59-3348BC713B87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6" creationId="{4502D28A-E881-BDC9-AA57-36ED7A0F166C}"/>
          </ac:spMkLst>
        </pc:spChg>
        <pc:spChg chg="add mod">
          <ac:chgData name="Fatima Pillosu" userId="a6295d4dc9e22643" providerId="LiveId" clId="{3EF85E42-FF05-4C15-BDD2-6A96F3507E0F}" dt="2025-07-03T14:44:51.532" v="3" actId="571"/>
          <ac:spMkLst>
            <pc:docMk/>
            <pc:sldMk cId="2517527664" sldId="257"/>
            <ac:spMk id="6" creationId="{AFF962F5-0E85-550A-548E-76A62E8A2FE9}"/>
          </ac:spMkLst>
        </pc:spChg>
        <pc:spChg chg="add mod">
          <ac:chgData name="Fatima Pillosu" userId="a6295d4dc9e22643" providerId="LiveId" clId="{3EF85E42-FF05-4C15-BDD2-6A96F3507E0F}" dt="2025-07-03T14:44:51.532" v="3" actId="571"/>
          <ac:spMkLst>
            <pc:docMk/>
            <pc:sldMk cId="2517527664" sldId="257"/>
            <ac:spMk id="7" creationId="{A30481DA-08A5-329C-6C9F-F9F7CC69ABAA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7" creationId="{EF9E77C6-E200-60B0-DC59-D7377C85B378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8" creationId="{340973BB-231D-A83E-2BE3-A5A626F89730}"/>
          </ac:spMkLst>
        </pc:spChg>
        <pc:spChg chg="add mod">
          <ac:chgData name="Fatima Pillosu" userId="a6295d4dc9e22643" providerId="LiveId" clId="{3EF85E42-FF05-4C15-BDD2-6A96F3507E0F}" dt="2025-07-03T14:44:51.532" v="3" actId="571"/>
          <ac:spMkLst>
            <pc:docMk/>
            <pc:sldMk cId="2517527664" sldId="257"/>
            <ac:spMk id="8" creationId="{4D4B6627-FE9E-3C19-A83D-0266DDB52C4E}"/>
          </ac:spMkLst>
        </pc:spChg>
        <pc:spChg chg="add mod">
          <ac:chgData name="Fatima Pillosu" userId="a6295d4dc9e22643" providerId="LiveId" clId="{3EF85E42-FF05-4C15-BDD2-6A96F3507E0F}" dt="2025-07-03T14:44:51.532" v="3" actId="571"/>
          <ac:spMkLst>
            <pc:docMk/>
            <pc:sldMk cId="2517527664" sldId="257"/>
            <ac:spMk id="9" creationId="{68849399-5BED-5004-5550-B025EB0500B6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9" creationId="{D393B3F9-2851-0907-0CDD-2F28C8A84419}"/>
          </ac:spMkLst>
        </pc:spChg>
        <pc:spChg chg="add mod">
          <ac:chgData name="Fatima Pillosu" userId="a6295d4dc9e22643" providerId="LiveId" clId="{3EF85E42-FF05-4C15-BDD2-6A96F3507E0F}" dt="2025-07-03T14:44:59.496" v="5" actId="571"/>
          <ac:spMkLst>
            <pc:docMk/>
            <pc:sldMk cId="2517527664" sldId="257"/>
            <ac:spMk id="10" creationId="{03F97CC1-C7E8-E198-922F-5EEB11F38A44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10" creationId="{D4218213-73AC-9C63-858A-127D2614CC4C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11" creationId="{0232C9F6-DED8-72AD-A160-539836C0ABBB}"/>
          </ac:spMkLst>
        </pc:spChg>
        <pc:spChg chg="add mod">
          <ac:chgData name="Fatima Pillosu" userId="a6295d4dc9e22643" providerId="LiveId" clId="{3EF85E42-FF05-4C15-BDD2-6A96F3507E0F}" dt="2025-07-03T14:44:59.496" v="5" actId="571"/>
          <ac:spMkLst>
            <pc:docMk/>
            <pc:sldMk cId="2517527664" sldId="257"/>
            <ac:spMk id="11" creationId="{B07575C3-4D29-665A-9118-78B4A0749A68}"/>
          </ac:spMkLst>
        </pc:spChg>
        <pc:spChg chg="add mod">
          <ac:chgData name="Fatima Pillosu" userId="a6295d4dc9e22643" providerId="LiveId" clId="{3EF85E42-FF05-4C15-BDD2-6A96F3507E0F}" dt="2025-07-03T14:44:59.496" v="5" actId="571"/>
          <ac:spMkLst>
            <pc:docMk/>
            <pc:sldMk cId="2517527664" sldId="257"/>
            <ac:spMk id="12" creationId="{746E1401-4992-5177-8B1E-9C3FC4661333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12" creationId="{8F9C89D2-46DF-441F-1653-42D88E53992A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13" creationId="{58FCB103-8F7B-7D5C-DC04-2CF9AB57BF48}"/>
          </ac:spMkLst>
        </pc:spChg>
        <pc:spChg chg="add mod">
          <ac:chgData name="Fatima Pillosu" userId="a6295d4dc9e22643" providerId="LiveId" clId="{3EF85E42-FF05-4C15-BDD2-6A96F3507E0F}" dt="2025-07-03T14:44:59.496" v="5" actId="571"/>
          <ac:spMkLst>
            <pc:docMk/>
            <pc:sldMk cId="2517527664" sldId="257"/>
            <ac:spMk id="13" creationId="{CBA2C5D4-7E45-27F0-13C7-A442988D2473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14" creationId="{48234934-E6E5-8FC5-91AD-B32F880DA6FD}"/>
          </ac:spMkLst>
        </pc:spChg>
        <pc:spChg chg="add mod">
          <ac:chgData name="Fatima Pillosu" userId="a6295d4dc9e22643" providerId="LiveId" clId="{3EF85E42-FF05-4C15-BDD2-6A96F3507E0F}" dt="2025-07-03T14:44:59.496" v="5" actId="571"/>
          <ac:spMkLst>
            <pc:docMk/>
            <pc:sldMk cId="2517527664" sldId="257"/>
            <ac:spMk id="14" creationId="{AA5EA2E2-5033-AD20-108A-064329AC5AE5}"/>
          </ac:spMkLst>
        </pc:spChg>
        <pc:spChg chg="add mod">
          <ac:chgData name="Fatima Pillosu" userId="a6295d4dc9e22643" providerId="LiveId" clId="{3EF85E42-FF05-4C15-BDD2-6A96F3507E0F}" dt="2025-07-03T14:44:59.496" v="5" actId="571"/>
          <ac:spMkLst>
            <pc:docMk/>
            <pc:sldMk cId="2517527664" sldId="257"/>
            <ac:spMk id="15" creationId="{AA805AF8-FA20-A14C-E41C-D3EED6494784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15" creationId="{C2EA061E-F2E2-3076-1A84-77B170092055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16" creationId="{4793CBEA-EABE-0E14-8925-B589DE02A009}"/>
          </ac:spMkLst>
        </pc:spChg>
        <pc:spChg chg="add mod">
          <ac:chgData name="Fatima Pillosu" userId="a6295d4dc9e22643" providerId="LiveId" clId="{3EF85E42-FF05-4C15-BDD2-6A96F3507E0F}" dt="2025-07-03T14:44:59.496" v="5" actId="571"/>
          <ac:spMkLst>
            <pc:docMk/>
            <pc:sldMk cId="2517527664" sldId="257"/>
            <ac:spMk id="16" creationId="{BDAAD766-DA14-1774-83B6-68652AD201F7}"/>
          </ac:spMkLst>
        </pc:spChg>
        <pc:spChg chg="add mod">
          <ac:chgData name="Fatima Pillosu" userId="a6295d4dc9e22643" providerId="LiveId" clId="{3EF85E42-FF05-4C15-BDD2-6A96F3507E0F}" dt="2025-07-03T14:44:59.496" v="5" actId="571"/>
          <ac:spMkLst>
            <pc:docMk/>
            <pc:sldMk cId="2517527664" sldId="257"/>
            <ac:spMk id="17" creationId="{448FC9D0-EBC2-915A-0FE5-85707D4D6DE8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17" creationId="{4B2877F9-9280-7E9F-334D-7C38F5AE8914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18" creationId="{10863599-7A42-F309-94BE-997451B6B672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24" creationId="{DFB6F65D-9992-9A0F-0217-11B8D0964755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25" creationId="{2ADDFC57-288D-D806-2887-5DDD46762A9B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26" creationId="{2D4A673C-B362-2065-562C-BDDAA485E395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27" creationId="{65F7C1D0-A5BC-6EA1-C508-0E128F58A049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28" creationId="{997ED31E-F868-F886-179D-47F480366382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29" creationId="{CD99A4BE-04D2-0D26-7D76-38B124ACD3A9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30" creationId="{1D5CA0EE-798C-1C0F-D5AD-F146586C25FF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36" creationId="{61C332A2-B123-64B3-5CD2-1DC023225AF6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37" creationId="{C8BA1554-A29E-79FB-2D80-8EA9CDBCBA90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38" creationId="{FFFFF282-3A95-8021-FE1C-379E33327E31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39" creationId="{20328265-17CF-1D6A-7E12-AC9ABDE94CD7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40" creationId="{D62B52FC-89A9-3348-3A29-018B623D8C2F}"/>
          </ac:spMkLst>
        </pc:spChg>
        <pc:spChg chg="add del mod">
          <ac:chgData name="Fatima Pillosu" userId="a6295d4dc9e22643" providerId="LiveId" clId="{3EF85E42-FF05-4C15-BDD2-6A96F3507E0F}" dt="2025-07-04T15:57:01.343" v="179" actId="21"/>
          <ac:spMkLst>
            <pc:docMk/>
            <pc:sldMk cId="2517527664" sldId="257"/>
            <ac:spMk id="41" creationId="{95A7EB26-410F-616B-F915-49CB959C697E}"/>
          </ac:spMkLst>
        </pc:spChg>
        <pc:spChg chg="add mod">
          <ac:chgData name="Fatima Pillosu" userId="a6295d4dc9e22643" providerId="LiveId" clId="{3EF85E42-FF05-4C15-BDD2-6A96F3507E0F}" dt="2025-07-04T16:23:41.052" v="818" actId="20577"/>
          <ac:spMkLst>
            <pc:docMk/>
            <pc:sldMk cId="2517527664" sldId="257"/>
            <ac:spMk id="42" creationId="{7CA80247-944D-A79D-DD75-278A2FC157C4}"/>
          </ac:spMkLst>
        </pc:spChg>
        <pc:spChg chg="add mod">
          <ac:chgData name="Fatima Pillosu" userId="a6295d4dc9e22643" providerId="LiveId" clId="{3EF85E42-FF05-4C15-BDD2-6A96F3507E0F}" dt="2025-07-04T16:15:57.454" v="733" actId="1038"/>
          <ac:spMkLst>
            <pc:docMk/>
            <pc:sldMk cId="2517527664" sldId="257"/>
            <ac:spMk id="43" creationId="{E4473764-DC01-39F2-E0E1-7D860A3DB86E}"/>
          </ac:spMkLst>
        </pc:spChg>
        <pc:spChg chg="add mod">
          <ac:chgData name="Fatima Pillosu" userId="a6295d4dc9e22643" providerId="LiveId" clId="{3EF85E42-FF05-4C15-BDD2-6A96F3507E0F}" dt="2025-07-04T16:16:20.830" v="761" actId="1036"/>
          <ac:spMkLst>
            <pc:docMk/>
            <pc:sldMk cId="2517527664" sldId="257"/>
            <ac:spMk id="44" creationId="{CB98C17D-E332-3D1A-3C6B-DECB619E09DE}"/>
          </ac:spMkLst>
        </pc:spChg>
        <pc:spChg chg="add mod">
          <ac:chgData name="Fatima Pillosu" userId="a6295d4dc9e22643" providerId="LiveId" clId="{3EF85E42-FF05-4C15-BDD2-6A96F3507E0F}" dt="2025-07-04T16:16:02.032" v="743" actId="1038"/>
          <ac:spMkLst>
            <pc:docMk/>
            <pc:sldMk cId="2517527664" sldId="257"/>
            <ac:spMk id="45" creationId="{4502D28A-E881-BDC9-AA57-36ED7A0F166C}"/>
          </ac:spMkLst>
        </pc:spChg>
        <pc:spChg chg="add mod">
          <ac:chgData name="Fatima Pillosu" userId="a6295d4dc9e22643" providerId="LiveId" clId="{3EF85E42-FF05-4C15-BDD2-6A96F3507E0F}" dt="2025-07-04T16:16:07.542" v="752" actId="1038"/>
          <ac:spMkLst>
            <pc:docMk/>
            <pc:sldMk cId="2517527664" sldId="257"/>
            <ac:spMk id="46" creationId="{EF9E77C6-E200-60B0-DC59-D7377C85B378}"/>
          </ac:spMkLst>
        </pc:spChg>
        <pc:spChg chg="add mod">
          <ac:chgData name="Fatima Pillosu" userId="a6295d4dc9e22643" providerId="LiveId" clId="{3EF85E42-FF05-4C15-BDD2-6A96F3507E0F}" dt="2025-07-04T16:16:11.782" v="757" actId="1038"/>
          <ac:spMkLst>
            <pc:docMk/>
            <pc:sldMk cId="2517527664" sldId="257"/>
            <ac:spMk id="47" creationId="{340973BB-231D-A83E-2BE3-A5A626F89730}"/>
          </ac:spMkLst>
        </pc:spChg>
        <pc:spChg chg="add mod">
          <ac:chgData name="Fatima Pillosu" userId="a6295d4dc9e22643" providerId="LiveId" clId="{3EF85E42-FF05-4C15-BDD2-6A96F3507E0F}" dt="2025-07-04T16:16:20.830" v="761" actId="1036"/>
          <ac:spMkLst>
            <pc:docMk/>
            <pc:sldMk cId="2517527664" sldId="257"/>
            <ac:spMk id="48" creationId="{D393B3F9-2851-0907-0CDD-2F28C8A84419}"/>
          </ac:spMkLst>
        </pc:spChg>
        <pc:spChg chg="add mod">
          <ac:chgData name="Fatima Pillosu" userId="a6295d4dc9e22643" providerId="LiveId" clId="{3EF85E42-FF05-4C15-BDD2-6A96F3507E0F}" dt="2025-07-04T16:17:19.699" v="802" actId="1035"/>
          <ac:spMkLst>
            <pc:docMk/>
            <pc:sldMk cId="2517527664" sldId="257"/>
            <ac:spMk id="49" creationId="{D4218213-73AC-9C63-858A-127D2614CC4C}"/>
          </ac:spMkLst>
        </pc:spChg>
        <pc:spChg chg="add mod">
          <ac:chgData name="Fatima Pillosu" userId="a6295d4dc9e22643" providerId="LiveId" clId="{3EF85E42-FF05-4C15-BDD2-6A96F3507E0F}" dt="2025-07-04T16:17:10.871" v="795" actId="1035"/>
          <ac:spMkLst>
            <pc:docMk/>
            <pc:sldMk cId="2517527664" sldId="257"/>
            <ac:spMk id="50" creationId="{0232C9F6-DED8-72AD-A160-539836C0ABBB}"/>
          </ac:spMkLst>
        </pc:spChg>
        <pc:spChg chg="add mod">
          <ac:chgData name="Fatima Pillosu" userId="a6295d4dc9e22643" providerId="LiveId" clId="{3EF85E42-FF05-4C15-BDD2-6A96F3507E0F}" dt="2025-07-04T16:17:01.638" v="788" actId="1035"/>
          <ac:spMkLst>
            <pc:docMk/>
            <pc:sldMk cId="2517527664" sldId="257"/>
            <ac:spMk id="51" creationId="{8F9C89D2-46DF-441F-1653-42D88E53992A}"/>
          </ac:spMkLst>
        </pc:spChg>
        <pc:spChg chg="add mod">
          <ac:chgData name="Fatima Pillosu" userId="a6295d4dc9e22643" providerId="LiveId" clId="{3EF85E42-FF05-4C15-BDD2-6A96F3507E0F}" dt="2025-07-04T16:16:49.843" v="779" actId="1035"/>
          <ac:spMkLst>
            <pc:docMk/>
            <pc:sldMk cId="2517527664" sldId="257"/>
            <ac:spMk id="52" creationId="{58FCB103-8F7B-7D5C-DC04-2CF9AB57BF48}"/>
          </ac:spMkLst>
        </pc:spChg>
        <pc:spChg chg="add mod">
          <ac:chgData name="Fatima Pillosu" userId="a6295d4dc9e22643" providerId="LiveId" clId="{3EF85E42-FF05-4C15-BDD2-6A96F3507E0F}" dt="2025-07-04T16:16:41.991" v="772" actId="1035"/>
          <ac:spMkLst>
            <pc:docMk/>
            <pc:sldMk cId="2517527664" sldId="257"/>
            <ac:spMk id="53" creationId="{48234934-E6E5-8FC5-91AD-B32F880DA6FD}"/>
          </ac:spMkLst>
        </pc:spChg>
        <pc:spChg chg="add mod">
          <ac:chgData name="Fatima Pillosu" userId="a6295d4dc9e22643" providerId="LiveId" clId="{3EF85E42-FF05-4C15-BDD2-6A96F3507E0F}" dt="2025-07-04T16:16:34.383" v="766" actId="1036"/>
          <ac:spMkLst>
            <pc:docMk/>
            <pc:sldMk cId="2517527664" sldId="257"/>
            <ac:spMk id="54" creationId="{C2EA061E-F2E2-3076-1A84-77B170092055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5" creationId="{4793CBEA-EABE-0E14-8925-B589DE02A009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6" creationId="{4B2877F9-9280-7E9F-334D-7C38F5AE8914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7" creationId="{10863599-7A42-F309-94BE-997451B6B672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63" creationId="{DFB6F65D-9992-9A0F-0217-11B8D0964755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320" creationId="{95A7EB26-410F-616B-F915-49CB959C697E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321" creationId="{6AE3C821-F680-9DF2-9AD7-13B36370C230}"/>
          </ac:spMkLst>
        </pc:spChg>
        <pc:spChg chg="del mod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31" creationId="{7CA80247-944D-A79D-DD75-278A2FC157C4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56" creationId="{E4473764-DC01-39F2-E0E1-7D860A3DB86E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57" creationId="{CB98C17D-E332-3D1A-3C6B-DECB619E09DE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58" creationId="{4502D28A-E881-BDC9-AA57-36ED7A0F166C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59" creationId="{EF9E77C6-E200-60B0-DC59-D7377C85B378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60" creationId="{340973BB-231D-A83E-2BE3-A5A626F89730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61" creationId="{D393B3F9-2851-0907-0CDD-2F28C8A84419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62" creationId="{77AA6600-A311-6747-486C-2F0427F36C2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63" creationId="{7E7A4206-0CA1-EF23-6DE2-A8F42E5AFE26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64" creationId="{D3CDDFDC-6F32-7052-C09C-28FB27E3D05D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65" creationId="{157F01F5-1B5D-545F-5C5B-578FE1848C46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66" creationId="{E98819EC-78A9-AF30-C669-959D7A55D9E2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67" creationId="{B519B191-0BB4-0C6B-F303-665FA81703C3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68" creationId="{BFA3E10E-514F-49E4-7E68-9A74F27883F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69" creationId="{042046FA-71CE-6C05-9584-94D28AA37D14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70" creationId="{BFA72CEF-B959-F52A-CA7F-6B2941FCF11C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71" creationId="{D2DB9753-AA16-3FF4-D221-904E9E64E19D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72" creationId="{11D412D0-D32B-37D6-EB35-12244C1AF312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73" creationId="{09E08458-4CD0-9C62-75FE-B291614C3348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74" creationId="{32D18035-D94C-225C-8ED1-F12DA2152723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75" creationId="{3865E640-7B79-DE4B-B98D-C9D03549C4BB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76" creationId="{D8BAB371-4042-CC17-590B-913F31CD30F9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77" creationId="{D4218213-73AC-9C63-858A-127D2614CC4C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78" creationId="{0232C9F6-DED8-72AD-A160-539836C0ABBB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79" creationId="{8F9C89D2-46DF-441F-1653-42D88E53992A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80" creationId="{58FCB103-8F7B-7D5C-DC04-2CF9AB57BF48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81" creationId="{48234934-E6E5-8FC5-91AD-B32F880DA6FD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382" creationId="{C2EA061E-F2E2-3076-1A84-77B170092055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83" creationId="{D729BF9E-F6E6-3CA8-1729-999550E099A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84" creationId="{CFC45517-7875-1E51-A0BD-F745FCB67458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85" creationId="{6B2CA8B2-0217-3F45-D4B7-3526C3D13CFF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86" creationId="{D75C4DDD-6466-30C7-5D5B-7EBA6D9F1F97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87" creationId="{85489A7E-62F6-99FA-CBD7-F904CE660D6F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88" creationId="{9A1CADED-B3E6-C229-309D-2EF7489FE612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89" creationId="{35478C91-FFEB-3D9A-272C-3497C9582022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0" creationId="{E89F8B2E-83C3-1562-8C7E-BD02E379FAE9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1" creationId="{2A65E082-D3DF-3349-A0AD-02476A4FED4F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2" creationId="{311F957C-FAF8-5B12-9D89-78E2CB9A4F3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3" creationId="{1F30B023-1947-68D1-463F-8A2AD1A364FB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4" creationId="{0292281B-ACD3-DF76-097C-D1C478FA05ED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5" creationId="{291CBDBF-95DF-E03A-DD83-DBEFAC36F6C4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6" creationId="{7C09BD00-DEF2-F31A-396A-946E7541C534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7" creationId="{E0B38E7C-21DF-0268-8506-3AA3AC5EDC7D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8" creationId="{B8B80356-3DDD-FD92-DAC4-E162C0DED43C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399" creationId="{842D7D7A-15D3-E2E6-1D87-98308156BA2B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0" creationId="{C10FC526-668E-84C0-A6A5-CEE6F3CBBB29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1" creationId="{6024CEA6-E964-7890-26AF-7DFA1A4472E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2" creationId="{C77B5054-5654-B72D-DDD3-0E1DCF9BF017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3" creationId="{470F0D35-41AB-17E4-36B7-49FD6275C408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4" creationId="{36085559-13E0-B427-DA6A-F2A691DC578F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5" creationId="{162CA148-705B-460E-E06A-92545B36FAB9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6" creationId="{F2DBC848-9474-A0EB-57B6-93C674DCE840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7" creationId="{A162B17E-A05B-334B-D944-588BBAD6B421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8" creationId="{AA23A429-1B5D-60C1-7DF4-96020F52D9DF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09" creationId="{600487EC-C9E6-416C-9ECA-7E0ADC8F77F8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0" creationId="{8573051A-0674-66FE-B3C2-2F2F19FF3B71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1" creationId="{9D165168-6583-8135-7851-E117F375E831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2" creationId="{FB159131-CF1D-8264-5370-59677DB3254F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3" creationId="{BE5B5C70-C7FC-F547-F2D6-C3C9579DB022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4" creationId="{C20E701F-8984-CB97-3B67-EBAE78C9CD3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5" creationId="{E335C523-A301-E645-AF6B-BABF008352D5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6" creationId="{0ECA3EA0-6A25-63E6-D89C-506869C75E08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7" creationId="{6D025929-4F7E-761F-526E-68325CD78D96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8" creationId="{B795A06A-1BDA-FB04-DCB3-885375F02D6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19" creationId="{43E9C72A-EA2A-D9B1-A07F-8E9451C4669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20" creationId="{0A516658-C0D0-0C3C-C99A-FE3B69937216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21" creationId="{D1A7A3BC-BAA8-6639-7F9E-4B40248A76C2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22" creationId="{31837C5D-B3C7-FA91-7E27-EA2CCF5A8034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23" creationId="{1C6F2707-9648-3933-8EEB-417B492A87EB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24" creationId="{B69063FA-4A9D-EDA7-0131-D0A161F8B97C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25" creationId="{1A89BE9A-6283-96B8-ECA7-AE0C8EE1386C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26" creationId="{1C196C2C-55D4-494E-E01C-B22230C8B9B7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27" creationId="{D1CC269C-E046-1461-647C-701AADFCA15B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52" creationId="{CD4AC558-0B3A-6D26-1AA8-F88AA66CBFF2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53" creationId="{79C5719E-47E5-DD1D-ADC2-F1CB27E46F54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54" creationId="{043CD1E6-3795-A13E-9BC9-3A6A73BA0AF0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55" creationId="{698C1558-9E6F-61AE-D77A-50DC43E110A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56" creationId="{803E8644-F9CC-EDAB-86C6-7CE909906DD0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57" creationId="{8ABC6276-4298-FEA3-A1A2-EEC8AB432555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58" creationId="{F4B8863B-16EB-19E5-F1F1-EE12FAF77C54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59" creationId="{08B63CB2-F520-EC62-A134-99E8AEEB54E9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0" creationId="{BAEA5D68-892E-D887-C21A-570570B2579A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1" creationId="{E6CBDC72-936A-6102-C1EC-A963E08638B9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2" creationId="{A5085B4C-69D2-1767-EBE6-E02F169D8EDB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3" creationId="{8AFBF4F1-05E7-0000-7B93-DB13C19A9079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4" creationId="{EB11D36E-5AA9-3CC4-94DF-31065C5974DF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5" creationId="{38601CB6-6EAA-4B9F-C291-E835496242B4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6" creationId="{CEA2BC42-6826-DA74-DD99-C08B72E0BF73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7" creationId="{0E95943B-A4D3-BAF9-EF95-2FFD0CFE34CF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8" creationId="{F5272622-5984-118D-5C12-6BD2BEB844B2}"/>
          </ac:spMkLst>
        </pc:spChg>
        <pc:spChg chg="add del">
          <ac:chgData name="Fatima Pillosu" userId="a6295d4dc9e22643" providerId="LiveId" clId="{3EF85E42-FF05-4C15-BDD2-6A96F3507E0F}" dt="2025-07-04T15:55:34.627" v="174" actId="478"/>
          <ac:spMkLst>
            <pc:docMk/>
            <pc:sldMk cId="2517527664" sldId="257"/>
            <ac:spMk id="469" creationId="{29E68A62-833E-A4D3-E2AD-9BF029ED93F9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70" creationId="{4793CBEA-EABE-0E14-8925-B589DE02A009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71" creationId="{4B2877F9-9280-7E9F-334D-7C38F5AE8914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72" creationId="{10863599-7A42-F309-94BE-997451B6B672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78" creationId="{DFB6F65D-9992-9A0F-0217-11B8D0964755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79" creationId="{2ADDFC57-288D-D806-2887-5DDD46762A9B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80" creationId="{2D4A673C-B362-2065-562C-BDDAA485E395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81" creationId="{65F7C1D0-A5BC-6EA1-C508-0E128F58A049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82" creationId="{997ED31E-F868-F886-179D-47F480366382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83" creationId="{CD99A4BE-04D2-0D26-7D76-38B124ACD3A9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84" creationId="{1D5CA0EE-798C-1C0F-D5AD-F146586C25FF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90" creationId="{61C332A2-B123-64B3-5CD2-1DC023225AF6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91" creationId="{C8BA1554-A29E-79FB-2D80-8EA9CDBCBA90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92" creationId="{FFFFF282-3A95-8021-FE1C-379E33327E31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93" creationId="{20328265-17CF-1D6A-7E12-AC9ABDE94CD7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94" creationId="{D62B52FC-89A9-3348-3A29-018B623D8C2F}"/>
          </ac:spMkLst>
        </pc:spChg>
        <pc:spChg chg="del">
          <ac:chgData name="Fatima Pillosu" userId="a6295d4dc9e22643" providerId="LiveId" clId="{3EF85E42-FF05-4C15-BDD2-6A96F3507E0F}" dt="2025-07-04T15:55:39.616" v="175" actId="21"/>
          <ac:spMkLst>
            <pc:docMk/>
            <pc:sldMk cId="2517527664" sldId="257"/>
            <ac:spMk id="495" creationId="{95A7EB26-410F-616B-F915-49CB959C697E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496" creationId="{2ADDFC57-288D-D806-2887-5DDD46762A9B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497" creationId="{2D4A673C-B362-2065-562C-BDDAA485E395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498" creationId="{65F7C1D0-A5BC-6EA1-C508-0E128F58A049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499" creationId="{997ED31E-F868-F886-179D-47F480366382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00" creationId="{CD99A4BE-04D2-0D26-7D76-38B124ACD3A9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01" creationId="{1D5CA0EE-798C-1C0F-D5AD-F146586C25FF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07" creationId="{61C332A2-B123-64B3-5CD2-1DC023225AF6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08" creationId="{C8BA1554-A29E-79FB-2D80-8EA9CDBCBA90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09" creationId="{FFFFF282-3A95-8021-FE1C-379E33327E31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10" creationId="{20328265-17CF-1D6A-7E12-AC9ABDE94CD7}"/>
          </ac:spMkLst>
        </pc:spChg>
        <pc:spChg chg="add mod">
          <ac:chgData name="Fatima Pillosu" userId="a6295d4dc9e22643" providerId="LiveId" clId="{3EF85E42-FF05-4C15-BDD2-6A96F3507E0F}" dt="2025-07-04T16:00:13.673" v="285" actId="1036"/>
          <ac:spMkLst>
            <pc:docMk/>
            <pc:sldMk cId="2517527664" sldId="257"/>
            <ac:spMk id="511" creationId="{D62B52FC-89A9-3348-3A29-018B623D8C2F}"/>
          </ac:spMkLst>
        </pc:spChg>
        <pc:picChg chg="add del mod">
          <ac:chgData name="Fatima Pillosu" userId="a6295d4dc9e22643" providerId="LiveId" clId="{3EF85E42-FF05-4C15-BDD2-6A96F3507E0F}" dt="2025-07-04T10:18:19.795" v="18"/>
          <ac:picMkLst>
            <pc:docMk/>
            <pc:sldMk cId="2517527664" sldId="257"/>
            <ac:picMk id="3" creationId="{F5729BBA-5383-FE9B-B120-A1BA1119DCA3}"/>
          </ac:picMkLst>
        </pc:picChg>
        <pc:picChg chg="add mod">
          <ac:chgData name="Fatima Pillosu" userId="a6295d4dc9e22643" providerId="LiveId" clId="{3EF85E42-FF05-4C15-BDD2-6A96F3507E0F}" dt="2025-07-03T14:44:59.496" v="5" actId="571"/>
          <ac:picMkLst>
            <pc:docMk/>
            <pc:sldMk cId="2517527664" sldId="257"/>
            <ac:picMk id="18" creationId="{ABE79E86-2845-B1CC-C8BA-105C1170B615}"/>
          </ac:picMkLst>
        </pc:picChg>
        <pc:picChg chg="add del mod ord">
          <ac:chgData name="Fatima Pillosu" userId="a6295d4dc9e22643" providerId="LiveId" clId="{3EF85E42-FF05-4C15-BDD2-6A96F3507E0F}" dt="2025-07-04T16:03:20.319" v="374" actId="478"/>
          <ac:picMkLst>
            <pc:docMk/>
            <pc:sldMk cId="2517527664" sldId="257"/>
            <ac:picMk id="323" creationId="{C25EEAF9-E91C-5027-F0F5-3C68CBBD7BE7}"/>
          </ac:picMkLst>
        </pc:picChg>
        <pc:picChg chg="add del mod">
          <ac:chgData name="Fatima Pillosu" userId="a6295d4dc9e22643" providerId="LiveId" clId="{3EF85E42-FF05-4C15-BDD2-6A96F3507E0F}" dt="2025-07-04T16:03:19.558" v="373" actId="478"/>
          <ac:picMkLst>
            <pc:docMk/>
            <pc:sldMk cId="2517527664" sldId="257"/>
            <ac:picMk id="324" creationId="{2E9596F6-D685-6988-CCC4-D03287417732}"/>
          </ac:picMkLst>
        </pc:picChg>
        <pc:picChg chg="add del mod ord">
          <ac:chgData name="Fatima Pillosu" userId="a6295d4dc9e22643" providerId="LiveId" clId="{3EF85E42-FF05-4C15-BDD2-6A96F3507E0F}" dt="2025-07-04T16:03:19.094" v="372" actId="478"/>
          <ac:picMkLst>
            <pc:docMk/>
            <pc:sldMk cId="2517527664" sldId="257"/>
            <ac:picMk id="325" creationId="{EF6AB51A-A78A-E22D-E084-BFF0D3E3647E}"/>
          </ac:picMkLst>
        </pc:picChg>
        <pc:picChg chg="add del mod">
          <ac:chgData name="Fatima Pillosu" userId="a6295d4dc9e22643" providerId="LiveId" clId="{3EF85E42-FF05-4C15-BDD2-6A96F3507E0F}" dt="2025-07-04T16:03:18.710" v="371" actId="478"/>
          <ac:picMkLst>
            <pc:docMk/>
            <pc:sldMk cId="2517527664" sldId="257"/>
            <ac:picMk id="326" creationId="{C3A21657-B23A-D87F-CD64-15577132086A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327" creationId="{42D46F52-7F8A-CECF-F1F4-99A01ED280C0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328" creationId="{6C56AD0D-28F6-812E-BCD9-F045ADE4EAAC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329" creationId="{E3C8768D-ECE5-5DD2-0CE5-0317F16C4B18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330" creationId="{C2FDD914-9048-DAD7-44B0-694617FD51FE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32" creationId="{7B0F96ED-6FC7-2C02-A6D1-92F5638ABA85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33" creationId="{D5DE24D5-B4EF-383C-89B4-B31572C0DFAB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34" creationId="{8C010E83-3D41-C65F-1972-7728C065E2E0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35" creationId="{8819A628-4CFA-C01A-2DD8-484E739A42C8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36" creationId="{1C221EA3-646C-3C3F-6F05-2D1ADEBA963A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37" creationId="{004298F7-2B5D-D897-36B2-B997E9F16407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38" creationId="{FECD2F17-5331-BFD9-E3C3-3ECD027C82A4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39" creationId="{6480B0F9-CAC5-1732-6A92-9364FC1BE979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0" creationId="{447F66DA-E904-DFB9-0D37-734B35D0719E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1" creationId="{EA6087DA-7588-3501-DEB2-5DD8E925E141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2" creationId="{503C9F68-E6D3-2411-E03E-88996054A00D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3" creationId="{50DE16E7-0FE0-A268-5195-3425DE9ACDF1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4" creationId="{6F51D92A-90E0-F375-4FAF-4BEE91B33A65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5" creationId="{3EA1ACAE-7AAC-256D-4EBB-C15F1F2FB3C8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6" creationId="{54A4F501-0A53-BD8D-1A9E-B7782AE609EB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7" creationId="{6B93C8ED-F2E2-22AA-C9BD-A98235BA4E1E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8" creationId="{00E9443E-366F-6434-C438-FC83DDBE4186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49" creationId="{7A26321C-8CE9-EF6F-F878-D3F6097D1E9B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50" creationId="{021004A6-6D61-4D60-E006-DA642E1C2257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51" creationId="{58067377-2C5E-AAC8-CA8B-8D2C46B4B6AC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52" creationId="{DDF77DE9-E449-0768-AB91-138322A24E16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53" creationId="{0F69AD18-9253-EDC8-0F25-BD44831EC6BA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54" creationId="{0113A056-2AB1-C839-6252-9DE5FDFC48E6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355" creationId="{58D021A1-87AB-9628-CC14-96B48192F1AA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28" creationId="{9E4FC1E5-0D4B-2AD8-DD9B-53CED632836F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29" creationId="{955E9577-4B26-9BC3-6766-73896DCA02C5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0" creationId="{9636254C-00AB-4429-AE1F-CD79FA0259D1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1" creationId="{313B39B2-BC8F-19D9-F7F5-60E545564999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2" creationId="{FFEB5A06-6373-0D60-40B9-5797A57D21D0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3" creationId="{3A65C8D7-C737-A183-B728-8529E925A6CA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4" creationId="{7E6C3443-6EAE-7F56-4861-91C5ADF3CD17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5" creationId="{CC6E6BE2-60C6-2C63-0796-8255C4C64547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6" creationId="{7B56FE12-1B33-990D-7B30-A98F03B6C994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7" creationId="{28A02A58-0686-0937-CE0A-7972A5CAD79F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8" creationId="{6BE797D4-E882-2588-A573-24926F0EC228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39" creationId="{46E43526-612A-3F86-9092-1E2948C4D469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0" creationId="{B2E02A2B-FA18-12BE-FB1D-1C7C37563697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1" creationId="{92CAB13A-112C-646B-0447-068C4B32B20D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2" creationId="{CCAFBFC9-BF49-8719-3D07-8578908C1D30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3" creationId="{7E73117B-7E65-8DA6-4813-6534ADF98016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4" creationId="{ED0D6F7F-E561-5223-39C9-ABB9B5E6AC54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5" creationId="{E7BDAFD7-24AE-7999-FACD-4FEF7B61E366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6" creationId="{68765BFF-C7DF-167A-AC92-4178D4B00700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7" creationId="{DD32ED19-5C85-A2DC-83E0-C7DB3C312BDB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8" creationId="{55C66D2D-8850-8FBD-E99A-FBC62AB79D6C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49" creationId="{0C2DCEDE-23FA-5F44-10B1-A13721B73776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50" creationId="{2915701B-E420-1BE4-50A7-3609ED579198}"/>
          </ac:picMkLst>
        </pc:picChg>
        <pc:picChg chg="add del">
          <ac:chgData name="Fatima Pillosu" userId="a6295d4dc9e22643" providerId="LiveId" clId="{3EF85E42-FF05-4C15-BDD2-6A96F3507E0F}" dt="2025-07-04T15:55:34.627" v="174" actId="478"/>
          <ac:picMkLst>
            <pc:docMk/>
            <pc:sldMk cId="2517527664" sldId="257"/>
            <ac:picMk id="451" creationId="{11535D38-D0E5-A5E3-7414-5DDC56F67349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12" creationId="{4482A0CF-6A12-C8CC-3EAA-7390C64FBA39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13" creationId="{E17C8F0C-E46B-3184-A71F-18ABC0912757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14" creationId="{0F9BB3C1-073E-24A2-8123-6DBFEAC07914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15" creationId="{B5FB4728-30C7-DD37-E0D2-AF847C57981E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16" creationId="{580B7B03-8396-ACDF-A5E4-4849E069772A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17" creationId="{3B0DC110-15CF-7472-066D-1E8441D2EF34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18" creationId="{8D7CD03C-398B-0DE9-DA70-2A3AE6D317DB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19" creationId="{0889378D-32A3-58D6-F54F-32E6A534AC41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20" creationId="{C26D6F29-E235-638E-2031-6A092737A365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21" creationId="{1D11E9C7-024D-C5D3-5ADF-3B60C7B9AC6C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22" creationId="{3087C6B9-4170-A6BB-48B5-8696B05BCED6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23" creationId="{54477C8B-3DB5-5E6C-7194-E1AD41584F53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24" creationId="{DD71A16E-F0FD-47B9-2184-7B3E82CB91A2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25" creationId="{AE22BA64-A183-0A18-F6D0-003309D6FA24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26" creationId="{08F07657-3B6A-0B52-A84F-D0848E93A089}"/>
          </ac:picMkLst>
        </pc:picChg>
        <pc:picChg chg="add del mod">
          <ac:chgData name="Fatima Pillosu" userId="a6295d4dc9e22643" providerId="LiveId" clId="{3EF85E42-FF05-4C15-BDD2-6A96F3507E0F}" dt="2025-07-04T16:03:17.795" v="370" actId="478"/>
          <ac:picMkLst>
            <pc:docMk/>
            <pc:sldMk cId="2517527664" sldId="257"/>
            <ac:picMk id="527" creationId="{01C66CFD-EB07-C3AC-CCD7-01710938F872}"/>
          </ac:picMkLst>
        </pc:picChg>
        <pc:picChg chg="add mod ord modCrop">
          <ac:chgData name="Fatima Pillosu" userId="a6295d4dc9e22643" providerId="LiveId" clId="{3EF85E42-FF05-4C15-BDD2-6A96F3507E0F}" dt="2025-07-04T16:16:34.383" v="766" actId="1036"/>
          <ac:picMkLst>
            <pc:docMk/>
            <pc:sldMk cId="2517527664" sldId="257"/>
            <ac:picMk id="529" creationId="{F14581BA-4BCE-4471-827D-7ECA93A61719}"/>
          </ac:picMkLst>
        </pc:picChg>
        <pc:picChg chg="add mod ord modCrop">
          <ac:chgData name="Fatima Pillosu" userId="a6295d4dc9e22643" providerId="LiveId" clId="{3EF85E42-FF05-4C15-BDD2-6A96F3507E0F}" dt="2025-07-04T16:16:41.991" v="772" actId="1035"/>
          <ac:picMkLst>
            <pc:docMk/>
            <pc:sldMk cId="2517527664" sldId="257"/>
            <ac:picMk id="531" creationId="{953E9345-014B-FAA7-CF7E-EA9FCC0998B7}"/>
          </ac:picMkLst>
        </pc:picChg>
        <pc:picChg chg="add mod ord modCrop">
          <ac:chgData name="Fatima Pillosu" userId="a6295d4dc9e22643" providerId="LiveId" clId="{3EF85E42-FF05-4C15-BDD2-6A96F3507E0F}" dt="2025-07-04T16:16:49.843" v="779" actId="1035"/>
          <ac:picMkLst>
            <pc:docMk/>
            <pc:sldMk cId="2517527664" sldId="257"/>
            <ac:picMk id="533" creationId="{78A1F650-4A97-4F65-5CD3-637E43388D5E}"/>
          </ac:picMkLst>
        </pc:picChg>
        <pc:picChg chg="add mod ord modCrop">
          <ac:chgData name="Fatima Pillosu" userId="a6295d4dc9e22643" providerId="LiveId" clId="{3EF85E42-FF05-4C15-BDD2-6A96F3507E0F}" dt="2025-07-04T16:17:01.638" v="788" actId="1035"/>
          <ac:picMkLst>
            <pc:docMk/>
            <pc:sldMk cId="2517527664" sldId="257"/>
            <ac:picMk id="535" creationId="{2D511FF7-5C74-26D7-E856-31AA8FB1F2A6}"/>
          </ac:picMkLst>
        </pc:picChg>
        <pc:picChg chg="add mod ord modCrop">
          <ac:chgData name="Fatima Pillosu" userId="a6295d4dc9e22643" providerId="LiveId" clId="{3EF85E42-FF05-4C15-BDD2-6A96F3507E0F}" dt="2025-07-04T16:17:10.871" v="795" actId="1035"/>
          <ac:picMkLst>
            <pc:docMk/>
            <pc:sldMk cId="2517527664" sldId="257"/>
            <ac:picMk id="537" creationId="{EFB022A6-AC27-C95A-E0EE-A96BC1B7DEFE}"/>
          </ac:picMkLst>
        </pc:picChg>
        <pc:picChg chg="add mod ord modCrop">
          <ac:chgData name="Fatima Pillosu" userId="a6295d4dc9e22643" providerId="LiveId" clId="{3EF85E42-FF05-4C15-BDD2-6A96F3507E0F}" dt="2025-07-04T16:17:19.699" v="802" actId="1035"/>
          <ac:picMkLst>
            <pc:docMk/>
            <pc:sldMk cId="2517527664" sldId="257"/>
            <ac:picMk id="539" creationId="{D0D1E340-E035-7218-0929-D99CF1D3CFC4}"/>
          </ac:picMkLst>
        </pc:picChg>
        <pc:picChg chg="add mod ord modCrop">
          <ac:chgData name="Fatima Pillosu" userId="a6295d4dc9e22643" providerId="LiveId" clId="{3EF85E42-FF05-4C15-BDD2-6A96F3507E0F}" dt="2025-07-05T00:01:30.337" v="825" actId="1076"/>
          <ac:picMkLst>
            <pc:docMk/>
            <pc:sldMk cId="2517527664" sldId="257"/>
            <ac:picMk id="541" creationId="{90E7086F-E64B-599E-8EEE-EC10D53EDAB7}"/>
          </ac:picMkLst>
        </pc:picChg>
        <pc:picChg chg="add mod ord modCrop">
          <ac:chgData name="Fatima Pillosu" userId="a6295d4dc9e22643" providerId="LiveId" clId="{3EF85E42-FF05-4C15-BDD2-6A96F3507E0F}" dt="2025-07-05T00:01:30.337" v="825" actId="1076"/>
          <ac:picMkLst>
            <pc:docMk/>
            <pc:sldMk cId="2517527664" sldId="257"/>
            <ac:picMk id="543" creationId="{B27A6DF2-BAB0-15EF-2B90-22E9B4993ACC}"/>
          </ac:picMkLst>
        </pc:picChg>
        <pc:picChg chg="add mod ord modCrop">
          <ac:chgData name="Fatima Pillosu" userId="a6295d4dc9e22643" providerId="LiveId" clId="{3EF85E42-FF05-4C15-BDD2-6A96F3507E0F}" dt="2025-07-05T00:01:30.337" v="825" actId="1076"/>
          <ac:picMkLst>
            <pc:docMk/>
            <pc:sldMk cId="2517527664" sldId="257"/>
            <ac:picMk id="545" creationId="{4088A016-293A-8367-6B87-4A3557BFD6CA}"/>
          </ac:picMkLst>
        </pc:picChg>
        <pc:picChg chg="add mod ord modCrop">
          <ac:chgData name="Fatima Pillosu" userId="a6295d4dc9e22643" providerId="LiveId" clId="{3EF85E42-FF05-4C15-BDD2-6A96F3507E0F}" dt="2025-07-05T00:01:30.337" v="825" actId="1076"/>
          <ac:picMkLst>
            <pc:docMk/>
            <pc:sldMk cId="2517527664" sldId="257"/>
            <ac:picMk id="547" creationId="{69AA859D-81F5-B09E-4585-0EA88D3FAD7D}"/>
          </ac:picMkLst>
        </pc:picChg>
        <pc:picChg chg="add mod ord modCrop">
          <ac:chgData name="Fatima Pillosu" userId="a6295d4dc9e22643" providerId="LiveId" clId="{3EF85E42-FF05-4C15-BDD2-6A96F3507E0F}" dt="2025-07-05T00:01:30.337" v="825" actId="1076"/>
          <ac:picMkLst>
            <pc:docMk/>
            <pc:sldMk cId="2517527664" sldId="257"/>
            <ac:picMk id="549" creationId="{65B62EB2-9A08-9A27-7409-5A8679B483D7}"/>
          </ac:picMkLst>
        </pc:picChg>
        <pc:picChg chg="add mod ord modCrop">
          <ac:chgData name="Fatima Pillosu" userId="a6295d4dc9e22643" providerId="LiveId" clId="{3EF85E42-FF05-4C15-BDD2-6A96F3507E0F}" dt="2025-07-05T00:01:30.337" v="825" actId="1076"/>
          <ac:picMkLst>
            <pc:docMk/>
            <pc:sldMk cId="2517527664" sldId="257"/>
            <ac:picMk id="551" creationId="{474DFCA1-F7D2-8E45-BA03-5BC278EF9347}"/>
          </ac:picMkLst>
        </pc:picChg>
        <pc:picChg chg="add mod ord modCrop">
          <ac:chgData name="Fatima Pillosu" userId="a6295d4dc9e22643" providerId="LiveId" clId="{3EF85E42-FF05-4C15-BDD2-6A96F3507E0F}" dt="2025-07-05T00:31:14.017" v="831" actId="732"/>
          <ac:picMkLst>
            <pc:docMk/>
            <pc:sldMk cId="2517527664" sldId="257"/>
            <ac:picMk id="553" creationId="{A9A5CEF6-CCC8-8239-D2B4-56550598D2DF}"/>
          </ac:picMkLst>
        </pc:picChg>
        <pc:picChg chg="add mod ord modCrop">
          <ac:chgData name="Fatima Pillosu" userId="a6295d4dc9e22643" providerId="LiveId" clId="{3EF85E42-FF05-4C15-BDD2-6A96F3507E0F}" dt="2025-07-05T00:31:06.361" v="830" actId="732"/>
          <ac:picMkLst>
            <pc:docMk/>
            <pc:sldMk cId="2517527664" sldId="257"/>
            <ac:picMk id="555" creationId="{E4D35BED-82D0-4B04-C03C-75DB5EAEDC76}"/>
          </ac:picMkLst>
        </pc:picChg>
        <pc:picChg chg="add mod ord modCrop">
          <ac:chgData name="Fatima Pillosu" userId="a6295d4dc9e22643" providerId="LiveId" clId="{3EF85E42-FF05-4C15-BDD2-6A96F3507E0F}" dt="2025-07-05T00:31:01.396" v="829" actId="732"/>
          <ac:picMkLst>
            <pc:docMk/>
            <pc:sldMk cId="2517527664" sldId="257"/>
            <ac:picMk id="557" creationId="{777C7602-8645-9D8E-2F8F-A9CBDD61B40D}"/>
          </ac:picMkLst>
        </pc:picChg>
        <pc:picChg chg="add mod ord modCrop">
          <ac:chgData name="Fatima Pillosu" userId="a6295d4dc9e22643" providerId="LiveId" clId="{3EF85E42-FF05-4C15-BDD2-6A96F3507E0F}" dt="2025-07-05T00:30:53.534" v="828" actId="732"/>
          <ac:picMkLst>
            <pc:docMk/>
            <pc:sldMk cId="2517527664" sldId="257"/>
            <ac:picMk id="559" creationId="{7821F257-029D-A2FD-3EFF-837CB44595D5}"/>
          </ac:picMkLst>
        </pc:picChg>
        <pc:picChg chg="add mod ord modCrop">
          <ac:chgData name="Fatima Pillosu" userId="a6295d4dc9e22643" providerId="LiveId" clId="{3EF85E42-FF05-4C15-BDD2-6A96F3507E0F}" dt="2025-07-05T00:30:48.371" v="827" actId="732"/>
          <ac:picMkLst>
            <pc:docMk/>
            <pc:sldMk cId="2517527664" sldId="257"/>
            <ac:picMk id="561" creationId="{B03653A9-3D2E-408E-7403-84EB77A5D4CC}"/>
          </ac:picMkLst>
        </pc:picChg>
        <pc:picChg chg="add mod ord modCrop">
          <ac:chgData name="Fatima Pillosu" userId="a6295d4dc9e22643" providerId="LiveId" clId="{3EF85E42-FF05-4C15-BDD2-6A96F3507E0F}" dt="2025-07-05T00:30:44.092" v="826" actId="732"/>
          <ac:picMkLst>
            <pc:docMk/>
            <pc:sldMk cId="2517527664" sldId="257"/>
            <ac:picMk id="563" creationId="{9D633F4F-4FDB-7C12-D882-7272D9BD23F3}"/>
          </ac:picMkLst>
        </pc:picChg>
        <pc:picChg chg="add mod ord">
          <ac:chgData name="Fatima Pillosu" userId="a6295d4dc9e22643" providerId="LiveId" clId="{3EF85E42-FF05-4C15-BDD2-6A96F3507E0F}" dt="2025-07-04T16:16:34.383" v="766" actId="1036"/>
          <ac:picMkLst>
            <pc:docMk/>
            <pc:sldMk cId="2517527664" sldId="257"/>
            <ac:picMk id="565" creationId="{9B1B71B7-1FBB-C521-5823-E936E3619270}"/>
          </ac:picMkLst>
        </pc:picChg>
        <pc:picChg chg="add mod ord">
          <ac:chgData name="Fatima Pillosu" userId="a6295d4dc9e22643" providerId="LiveId" clId="{3EF85E42-FF05-4C15-BDD2-6A96F3507E0F}" dt="2025-07-04T16:16:41.991" v="772" actId="1035"/>
          <ac:picMkLst>
            <pc:docMk/>
            <pc:sldMk cId="2517527664" sldId="257"/>
            <ac:picMk id="567" creationId="{4545ECDF-DFD2-BC8B-9698-F1E5FE9A1F1C}"/>
          </ac:picMkLst>
        </pc:picChg>
        <pc:picChg chg="add mod ord">
          <ac:chgData name="Fatima Pillosu" userId="a6295d4dc9e22643" providerId="LiveId" clId="{3EF85E42-FF05-4C15-BDD2-6A96F3507E0F}" dt="2025-07-04T16:16:49.843" v="779" actId="1035"/>
          <ac:picMkLst>
            <pc:docMk/>
            <pc:sldMk cId="2517527664" sldId="257"/>
            <ac:picMk id="569" creationId="{76151230-1A26-7D55-A64B-5B52204C5A2C}"/>
          </ac:picMkLst>
        </pc:picChg>
        <pc:picChg chg="add mod ord">
          <ac:chgData name="Fatima Pillosu" userId="a6295d4dc9e22643" providerId="LiveId" clId="{3EF85E42-FF05-4C15-BDD2-6A96F3507E0F}" dt="2025-07-04T16:17:01.638" v="788" actId="1035"/>
          <ac:picMkLst>
            <pc:docMk/>
            <pc:sldMk cId="2517527664" sldId="257"/>
            <ac:picMk id="571" creationId="{AC04B76D-BFC9-981A-16A4-AE7E0C81EBEE}"/>
          </ac:picMkLst>
        </pc:picChg>
        <pc:picChg chg="add mod ord">
          <ac:chgData name="Fatima Pillosu" userId="a6295d4dc9e22643" providerId="LiveId" clId="{3EF85E42-FF05-4C15-BDD2-6A96F3507E0F}" dt="2025-07-04T16:17:10.871" v="795" actId="1035"/>
          <ac:picMkLst>
            <pc:docMk/>
            <pc:sldMk cId="2517527664" sldId="257"/>
            <ac:picMk id="573" creationId="{2178BF86-1D8C-ACC0-B357-56F6CCC8A078}"/>
          </ac:picMkLst>
        </pc:picChg>
        <pc:picChg chg="add mod">
          <ac:chgData name="Fatima Pillosu" userId="a6295d4dc9e22643" providerId="LiveId" clId="{3EF85E42-FF05-4C15-BDD2-6A96F3507E0F}" dt="2025-07-04T16:17:19.699" v="802" actId="1035"/>
          <ac:picMkLst>
            <pc:docMk/>
            <pc:sldMk cId="2517527664" sldId="257"/>
            <ac:picMk id="575" creationId="{6C6BA6DD-B6F0-4637-9314-E20AEBBFE173}"/>
          </ac:picMkLst>
        </pc:pic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19" creationId="{BA221483-E235-3FA7-06CB-B5F4388E5385}"/>
          </ac:cxnSpMkLst>
        </pc:cxn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20" creationId="{06FF3ACE-86C4-CEB4-B605-0AE37312EC75}"/>
          </ac:cxnSpMkLst>
        </pc:cxn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21" creationId="{EC36F5BA-66D3-2177-4697-B16C15C8D2C6}"/>
          </ac:cxnSpMkLst>
        </pc:cxn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22" creationId="{9A4CD6C5-87D7-5450-83A6-5CF01D24E246}"/>
          </ac:cxnSpMkLst>
        </pc:cxn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23" creationId="{59507AE6-D81B-7BD9-CE73-10C6FC092479}"/>
          </ac:cxnSpMkLst>
        </pc:cxn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31" creationId="{A4AF4F38-8099-3ED8-6216-83668E10601F}"/>
          </ac:cxnSpMkLst>
        </pc:cxn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32" creationId="{7D2238F4-AD17-51F7-A29C-071F131A8DFB}"/>
          </ac:cxnSpMkLst>
        </pc:cxn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33" creationId="{0C2EAE2A-DDD7-2A1D-8524-6E9922433618}"/>
          </ac:cxnSpMkLst>
        </pc:cxn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34" creationId="{F2081FDB-0682-1DE2-CA54-00FA49A0A97A}"/>
          </ac:cxnSpMkLst>
        </pc:cxnChg>
        <pc:cxnChg chg="add del mod">
          <ac:chgData name="Fatima Pillosu" userId="a6295d4dc9e22643" providerId="LiveId" clId="{3EF85E42-FF05-4C15-BDD2-6A96F3507E0F}" dt="2025-07-04T15:57:01.343" v="179" actId="21"/>
          <ac:cxnSpMkLst>
            <pc:docMk/>
            <pc:sldMk cId="2517527664" sldId="257"/>
            <ac:cxnSpMk id="35" creationId="{40785B0F-F040-1E12-2182-84B9D7EF3522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58" creationId="{BA221483-E235-3FA7-06CB-B5F4388E5385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59" creationId="{06FF3ACE-86C4-CEB4-B605-0AE37312EC75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60" creationId="{EC36F5BA-66D3-2177-4697-B16C15C8D2C6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61" creationId="{9A4CD6C5-87D7-5450-83A6-5CF01D24E246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62" creationId="{59507AE6-D81B-7BD9-CE73-10C6FC092479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73" creationId="{BA221483-E235-3FA7-06CB-B5F4388E5385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74" creationId="{06FF3ACE-86C4-CEB4-B605-0AE37312EC75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75" creationId="{EC36F5BA-66D3-2177-4697-B16C15C8D2C6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76" creationId="{9A4CD6C5-87D7-5450-83A6-5CF01D24E246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77" creationId="{59507AE6-D81B-7BD9-CE73-10C6FC092479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85" creationId="{A4AF4F38-8099-3ED8-6216-83668E10601F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86" creationId="{7D2238F4-AD17-51F7-A29C-071F131A8DFB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87" creationId="{0C2EAE2A-DDD7-2A1D-8524-6E9922433618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88" creationId="{F2081FDB-0682-1DE2-CA54-00FA49A0A97A}"/>
          </ac:cxnSpMkLst>
        </pc:cxnChg>
        <pc:cxnChg chg="del">
          <ac:chgData name="Fatima Pillosu" userId="a6295d4dc9e22643" providerId="LiveId" clId="{3EF85E42-FF05-4C15-BDD2-6A96F3507E0F}" dt="2025-07-04T15:55:39.616" v="175" actId="21"/>
          <ac:cxnSpMkLst>
            <pc:docMk/>
            <pc:sldMk cId="2517527664" sldId="257"/>
            <ac:cxnSpMk id="489" creationId="{40785B0F-F040-1E12-2182-84B9D7EF3522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502" creationId="{A4AF4F38-8099-3ED8-6216-83668E10601F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503" creationId="{7D2238F4-AD17-51F7-A29C-071F131A8DFB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504" creationId="{0C2EAE2A-DDD7-2A1D-8524-6E9922433618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505" creationId="{F2081FDB-0682-1DE2-CA54-00FA49A0A97A}"/>
          </ac:cxnSpMkLst>
        </pc:cxnChg>
        <pc:cxnChg chg="add mod">
          <ac:chgData name="Fatima Pillosu" userId="a6295d4dc9e22643" providerId="LiveId" clId="{3EF85E42-FF05-4C15-BDD2-6A96F3507E0F}" dt="2025-07-04T16:00:13.673" v="285" actId="1036"/>
          <ac:cxnSpMkLst>
            <pc:docMk/>
            <pc:sldMk cId="2517527664" sldId="257"/>
            <ac:cxnSpMk id="506" creationId="{40785B0F-F040-1E12-2182-84B9D7EF3522}"/>
          </ac:cxnSpMkLst>
        </pc:cxnChg>
      </pc:sldChg>
      <pc:sldChg chg="del">
        <pc:chgData name="Fatima Pillosu" userId="a6295d4dc9e22643" providerId="LiveId" clId="{3EF85E42-FF05-4C15-BDD2-6A96F3507E0F}" dt="2025-07-03T12:03:34.308" v="1" actId="47"/>
        <pc:sldMkLst>
          <pc:docMk/>
          <pc:sldMk cId="2249938502" sldId="25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969" y="1178222"/>
            <a:ext cx="3671650" cy="2506427"/>
          </a:xfrm>
        </p:spPr>
        <p:txBody>
          <a:bodyPr anchor="b"/>
          <a:lstStyle>
            <a:lvl1pPr algn="ctr">
              <a:defRPr sz="2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949" y="3781306"/>
            <a:ext cx="3239691" cy="1738167"/>
          </a:xfrm>
        </p:spPr>
        <p:txBody>
          <a:bodyPr/>
          <a:lstStyle>
            <a:lvl1pPr marL="0" indent="0" algn="ctr">
              <a:buNone/>
              <a:defRPr sz="1134"/>
            </a:lvl1pPr>
            <a:lvl2pPr marL="215981" indent="0" algn="ctr">
              <a:buNone/>
              <a:defRPr sz="945"/>
            </a:lvl2pPr>
            <a:lvl3pPr marL="431963" indent="0" algn="ctr">
              <a:buNone/>
              <a:defRPr sz="850"/>
            </a:lvl3pPr>
            <a:lvl4pPr marL="647944" indent="0" algn="ctr">
              <a:buNone/>
              <a:defRPr sz="756"/>
            </a:lvl4pPr>
            <a:lvl5pPr marL="863925" indent="0" algn="ctr">
              <a:buNone/>
              <a:defRPr sz="756"/>
            </a:lvl5pPr>
            <a:lvl6pPr marL="1079906" indent="0" algn="ctr">
              <a:buNone/>
              <a:defRPr sz="756"/>
            </a:lvl6pPr>
            <a:lvl7pPr marL="1295888" indent="0" algn="ctr">
              <a:buNone/>
              <a:defRPr sz="756"/>
            </a:lvl7pPr>
            <a:lvl8pPr marL="1511869" indent="0" algn="ctr">
              <a:buNone/>
              <a:defRPr sz="756"/>
            </a:lvl8pPr>
            <a:lvl9pPr marL="1727850" indent="0" algn="ctr">
              <a:buNone/>
              <a:defRPr sz="7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107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983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205" y="383297"/>
            <a:ext cx="931411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6972" y="383297"/>
            <a:ext cx="2740239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251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418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22" y="1794831"/>
            <a:ext cx="3725645" cy="2994714"/>
          </a:xfrm>
        </p:spPr>
        <p:txBody>
          <a:bodyPr anchor="b"/>
          <a:lstStyle>
            <a:lvl1pPr>
              <a:defRPr sz="28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22" y="4817876"/>
            <a:ext cx="3725645" cy="1574849"/>
          </a:xfrm>
        </p:spPr>
        <p:txBody>
          <a:bodyPr/>
          <a:lstStyle>
            <a:lvl1pPr marL="0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1pPr>
            <a:lvl2pPr marL="215981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2pPr>
            <a:lvl3pPr marL="431963" indent="0">
              <a:buNone/>
              <a:defRPr sz="850">
                <a:solidFill>
                  <a:schemeClr val="tx1">
                    <a:tint val="82000"/>
                  </a:schemeClr>
                </a:solidFill>
              </a:defRPr>
            </a:lvl3pPr>
            <a:lvl4pPr marL="647944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4pPr>
            <a:lvl5pPr marL="863925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5pPr>
            <a:lvl6pPr marL="1079906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6pPr>
            <a:lvl7pPr marL="1295888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7pPr>
            <a:lvl8pPr marL="1511869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8pPr>
            <a:lvl9pPr marL="1727850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6239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6972" y="1916484"/>
            <a:ext cx="1835825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6791" y="1916484"/>
            <a:ext cx="1835825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426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383299"/>
            <a:ext cx="3725645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35" y="1764832"/>
            <a:ext cx="1827388" cy="864917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5981" indent="0">
              <a:buNone/>
              <a:defRPr sz="945" b="1"/>
            </a:lvl2pPr>
            <a:lvl3pPr marL="431963" indent="0">
              <a:buNone/>
              <a:defRPr sz="850" b="1"/>
            </a:lvl3pPr>
            <a:lvl4pPr marL="647944" indent="0">
              <a:buNone/>
              <a:defRPr sz="756" b="1"/>
            </a:lvl4pPr>
            <a:lvl5pPr marL="863925" indent="0">
              <a:buNone/>
              <a:defRPr sz="756" b="1"/>
            </a:lvl5pPr>
            <a:lvl6pPr marL="1079906" indent="0">
              <a:buNone/>
              <a:defRPr sz="756" b="1"/>
            </a:lvl6pPr>
            <a:lvl7pPr marL="1295888" indent="0">
              <a:buNone/>
              <a:defRPr sz="756" b="1"/>
            </a:lvl7pPr>
            <a:lvl8pPr marL="1511869" indent="0">
              <a:buNone/>
              <a:defRPr sz="756" b="1"/>
            </a:lvl8pPr>
            <a:lvl9pPr marL="1727850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35" y="2629749"/>
            <a:ext cx="1827388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6791" y="1764832"/>
            <a:ext cx="1836388" cy="864917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5981" indent="0">
              <a:buNone/>
              <a:defRPr sz="945" b="1"/>
            </a:lvl2pPr>
            <a:lvl3pPr marL="431963" indent="0">
              <a:buNone/>
              <a:defRPr sz="850" b="1"/>
            </a:lvl3pPr>
            <a:lvl4pPr marL="647944" indent="0">
              <a:buNone/>
              <a:defRPr sz="756" b="1"/>
            </a:lvl4pPr>
            <a:lvl5pPr marL="863925" indent="0">
              <a:buNone/>
              <a:defRPr sz="756" b="1"/>
            </a:lvl5pPr>
            <a:lvl6pPr marL="1079906" indent="0">
              <a:buNone/>
              <a:defRPr sz="756" b="1"/>
            </a:lvl6pPr>
            <a:lvl7pPr marL="1295888" indent="0">
              <a:buNone/>
              <a:defRPr sz="756" b="1"/>
            </a:lvl7pPr>
            <a:lvl8pPr marL="1511869" indent="0">
              <a:buNone/>
              <a:defRPr sz="756" b="1"/>
            </a:lvl8pPr>
            <a:lvl9pPr marL="1727850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6791" y="2629749"/>
            <a:ext cx="1836388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4219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830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5709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479954"/>
            <a:ext cx="1393180" cy="1679840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388" y="1036570"/>
            <a:ext cx="2186791" cy="5116178"/>
          </a:xfrm>
        </p:spPr>
        <p:txBody>
          <a:bodyPr/>
          <a:lstStyle>
            <a:lvl1pPr>
              <a:defRPr sz="1512"/>
            </a:lvl1pPr>
            <a:lvl2pPr>
              <a:defRPr sz="1323"/>
            </a:lvl2pPr>
            <a:lvl3pPr>
              <a:defRPr sz="1134"/>
            </a:lvl3pPr>
            <a:lvl4pPr>
              <a:defRPr sz="945"/>
            </a:lvl4pPr>
            <a:lvl5pPr>
              <a:defRPr sz="945"/>
            </a:lvl5pPr>
            <a:lvl6pPr>
              <a:defRPr sz="945"/>
            </a:lvl6pPr>
            <a:lvl7pPr>
              <a:defRPr sz="945"/>
            </a:lvl7pPr>
            <a:lvl8pPr>
              <a:defRPr sz="945"/>
            </a:lvl8pPr>
            <a:lvl9pPr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34" y="2159794"/>
            <a:ext cx="1393180" cy="4001285"/>
          </a:xfrm>
        </p:spPr>
        <p:txBody>
          <a:bodyPr/>
          <a:lstStyle>
            <a:lvl1pPr marL="0" indent="0">
              <a:buNone/>
              <a:defRPr sz="756"/>
            </a:lvl1pPr>
            <a:lvl2pPr marL="215981" indent="0">
              <a:buNone/>
              <a:defRPr sz="661"/>
            </a:lvl2pPr>
            <a:lvl3pPr marL="431963" indent="0">
              <a:buNone/>
              <a:defRPr sz="567"/>
            </a:lvl3pPr>
            <a:lvl4pPr marL="647944" indent="0">
              <a:buNone/>
              <a:defRPr sz="472"/>
            </a:lvl4pPr>
            <a:lvl5pPr marL="863925" indent="0">
              <a:buNone/>
              <a:defRPr sz="472"/>
            </a:lvl5pPr>
            <a:lvl6pPr marL="1079906" indent="0">
              <a:buNone/>
              <a:defRPr sz="472"/>
            </a:lvl6pPr>
            <a:lvl7pPr marL="1295888" indent="0">
              <a:buNone/>
              <a:defRPr sz="472"/>
            </a:lvl7pPr>
            <a:lvl8pPr marL="1511869" indent="0">
              <a:buNone/>
              <a:defRPr sz="472"/>
            </a:lvl8pPr>
            <a:lvl9pPr marL="1727850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599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34" y="479954"/>
            <a:ext cx="1393180" cy="1679840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388" y="1036570"/>
            <a:ext cx="2186791" cy="5116178"/>
          </a:xfrm>
        </p:spPr>
        <p:txBody>
          <a:bodyPr anchor="t"/>
          <a:lstStyle>
            <a:lvl1pPr marL="0" indent="0">
              <a:buNone/>
              <a:defRPr sz="1512"/>
            </a:lvl1pPr>
            <a:lvl2pPr marL="215981" indent="0">
              <a:buNone/>
              <a:defRPr sz="1323"/>
            </a:lvl2pPr>
            <a:lvl3pPr marL="431963" indent="0">
              <a:buNone/>
              <a:defRPr sz="1134"/>
            </a:lvl3pPr>
            <a:lvl4pPr marL="647944" indent="0">
              <a:buNone/>
              <a:defRPr sz="945"/>
            </a:lvl4pPr>
            <a:lvl5pPr marL="863925" indent="0">
              <a:buNone/>
              <a:defRPr sz="945"/>
            </a:lvl5pPr>
            <a:lvl6pPr marL="1079906" indent="0">
              <a:buNone/>
              <a:defRPr sz="945"/>
            </a:lvl6pPr>
            <a:lvl7pPr marL="1295888" indent="0">
              <a:buNone/>
              <a:defRPr sz="945"/>
            </a:lvl7pPr>
            <a:lvl8pPr marL="1511869" indent="0">
              <a:buNone/>
              <a:defRPr sz="945"/>
            </a:lvl8pPr>
            <a:lvl9pPr marL="1727850" indent="0">
              <a:buNone/>
              <a:defRPr sz="94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34" y="2159794"/>
            <a:ext cx="1393180" cy="4001285"/>
          </a:xfrm>
        </p:spPr>
        <p:txBody>
          <a:bodyPr/>
          <a:lstStyle>
            <a:lvl1pPr marL="0" indent="0">
              <a:buNone/>
              <a:defRPr sz="756"/>
            </a:lvl1pPr>
            <a:lvl2pPr marL="215981" indent="0">
              <a:buNone/>
              <a:defRPr sz="661"/>
            </a:lvl2pPr>
            <a:lvl3pPr marL="431963" indent="0">
              <a:buNone/>
              <a:defRPr sz="567"/>
            </a:lvl3pPr>
            <a:lvl4pPr marL="647944" indent="0">
              <a:buNone/>
              <a:defRPr sz="472"/>
            </a:lvl4pPr>
            <a:lvl5pPr marL="863925" indent="0">
              <a:buNone/>
              <a:defRPr sz="472"/>
            </a:lvl5pPr>
            <a:lvl6pPr marL="1079906" indent="0">
              <a:buNone/>
              <a:defRPr sz="472"/>
            </a:lvl6pPr>
            <a:lvl7pPr marL="1295888" indent="0">
              <a:buNone/>
              <a:defRPr sz="472"/>
            </a:lvl7pPr>
            <a:lvl8pPr marL="1511869" indent="0">
              <a:buNone/>
              <a:defRPr sz="472"/>
            </a:lvl8pPr>
            <a:lvl9pPr marL="1727850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2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972" y="383299"/>
            <a:ext cx="3725645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972" y="1916484"/>
            <a:ext cx="3725645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6972" y="6672698"/>
            <a:ext cx="97190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820250-0589-45C6-A87F-3E34BBC48915}" type="datetimeFigureOut">
              <a:rPr lang="en-GB" smtClean="0"/>
              <a:t>05/07/2025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0864" y="6672698"/>
            <a:ext cx="1457861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0709" y="6672698"/>
            <a:ext cx="97190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19C5EF-1341-4784-8F6C-C85C1C14B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55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31963" rtl="0" eaLnBrk="1" latinLnBrk="0" hangingPunct="1">
        <a:lnSpc>
          <a:spcPct val="90000"/>
        </a:lnSpc>
        <a:spcBef>
          <a:spcPct val="0"/>
        </a:spcBef>
        <a:buNone/>
        <a:defRPr sz="20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7991" indent="-107991" algn="l" defTabSz="431963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23972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39953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55934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4pPr>
      <a:lvl5pPr marL="971916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5pPr>
      <a:lvl6pPr marL="1187897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403878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619860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835841" indent="-107991" algn="l" defTabSz="431963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1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2pPr>
      <a:lvl3pPr marL="431963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3pPr>
      <a:lvl4pPr marL="647944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4pPr>
      <a:lvl5pPr marL="863925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5pPr>
      <a:lvl6pPr marL="1079906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6pPr>
      <a:lvl7pPr marL="1295888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7pPr>
      <a:lvl8pPr marL="1511869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8pPr>
      <a:lvl9pPr marL="1727850" algn="l" defTabSz="431963" rtl="0" eaLnBrk="1" latinLnBrk="0" hangingPunct="1">
        <a:defRPr sz="8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7CA80247-944D-A79D-DD75-278A2FC157C4}"/>
              </a:ext>
            </a:extLst>
          </p:cNvPr>
          <p:cNvSpPr/>
          <p:nvPr/>
        </p:nvSpPr>
        <p:spPr>
          <a:xfrm>
            <a:off x="-78147" y="-55450"/>
            <a:ext cx="4335187" cy="38256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Optuna hyperpameter tuning – Tuning history</a:t>
            </a:r>
          </a:p>
          <a:p>
            <a:r>
              <a:rPr lang="en-GB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Evaluation metrics (AUC-ROC and AUC-PR) over the </a:t>
            </a:r>
            <a:r>
              <a:rPr lang="en-GB" sz="1000" b="1" dirty="0">
                <a:solidFill>
                  <a:srgbClr val="E98A1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inner validation</a:t>
            </a:r>
            <a:r>
              <a:rPr lang="en-GB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datasets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4473764-DC01-39F2-E0E1-7D860A3DB86E}"/>
              </a:ext>
            </a:extLst>
          </p:cNvPr>
          <p:cNvSpPr/>
          <p:nvPr/>
        </p:nvSpPr>
        <p:spPr>
          <a:xfrm>
            <a:off x="462010" y="1246679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B98C17D-E332-3D1A-3C6B-DECB619E09DE}"/>
              </a:ext>
            </a:extLst>
          </p:cNvPr>
          <p:cNvSpPr/>
          <p:nvPr/>
        </p:nvSpPr>
        <p:spPr>
          <a:xfrm>
            <a:off x="497221" y="1056309"/>
            <a:ext cx="1796258" cy="18039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AUC-ROC</a:t>
            </a:r>
            <a:endParaRPr lang="en-GB" sz="8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502D28A-E881-BDC9-AA57-36ED7A0F166C}"/>
              </a:ext>
            </a:extLst>
          </p:cNvPr>
          <p:cNvSpPr/>
          <p:nvPr/>
        </p:nvSpPr>
        <p:spPr>
          <a:xfrm>
            <a:off x="1422061" y="1246678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Imbalanced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F9E77C6-E200-60B0-DC59-D7377C85B378}"/>
              </a:ext>
            </a:extLst>
          </p:cNvPr>
          <p:cNvSpPr/>
          <p:nvPr/>
        </p:nvSpPr>
        <p:spPr>
          <a:xfrm>
            <a:off x="2525726" y="1246679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40973BB-231D-A83E-2BE3-A5A626F89730}"/>
              </a:ext>
            </a:extLst>
          </p:cNvPr>
          <p:cNvSpPr/>
          <p:nvPr/>
        </p:nvSpPr>
        <p:spPr>
          <a:xfrm>
            <a:off x="3493822" y="1246678"/>
            <a:ext cx="876403" cy="2303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Loss Function Imbalanced Data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393B3F9-2851-0907-0CDD-2F28C8A84419}"/>
              </a:ext>
            </a:extLst>
          </p:cNvPr>
          <p:cNvSpPr/>
          <p:nvPr/>
        </p:nvSpPr>
        <p:spPr>
          <a:xfrm>
            <a:off x="2611444" y="1060503"/>
            <a:ext cx="1691534" cy="176203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AUC-PR</a:t>
            </a:r>
            <a:endParaRPr lang="en-GB" sz="8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4218213-73AC-9C63-858A-127D2614CC4C}"/>
              </a:ext>
            </a:extLst>
          </p:cNvPr>
          <p:cNvSpPr/>
          <p:nvPr/>
        </p:nvSpPr>
        <p:spPr>
          <a:xfrm>
            <a:off x="18469" y="1572253"/>
            <a:ext cx="218661" cy="87556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RANDOM FOREST XGBOOST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232C9F6-DED8-72AD-A160-539836C0ABBB}"/>
              </a:ext>
            </a:extLst>
          </p:cNvPr>
          <p:cNvSpPr/>
          <p:nvPr/>
        </p:nvSpPr>
        <p:spPr>
          <a:xfrm>
            <a:off x="18469" y="2499801"/>
            <a:ext cx="218661" cy="89089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RANDOM FOREST LIGHTGBM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F9C89D2-46DF-441F-1653-42D88E53992A}"/>
              </a:ext>
            </a:extLst>
          </p:cNvPr>
          <p:cNvSpPr/>
          <p:nvPr/>
        </p:nvSpPr>
        <p:spPr>
          <a:xfrm>
            <a:off x="18469" y="3415728"/>
            <a:ext cx="225149" cy="92460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XGBOOST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8FCB103-8F7B-7D5C-DC04-2CF9AB57BF48}"/>
              </a:ext>
            </a:extLst>
          </p:cNvPr>
          <p:cNvSpPr/>
          <p:nvPr/>
        </p:nvSpPr>
        <p:spPr>
          <a:xfrm>
            <a:off x="18469" y="4358190"/>
            <a:ext cx="206184" cy="90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LIGHTGBM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8234934-E6E5-8FC5-91AD-B32F880DA6FD}"/>
              </a:ext>
            </a:extLst>
          </p:cNvPr>
          <p:cNvSpPr/>
          <p:nvPr/>
        </p:nvSpPr>
        <p:spPr>
          <a:xfrm>
            <a:off x="18469" y="5288927"/>
            <a:ext cx="206184" cy="89599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GRADIENT BOOSTING CATBOOST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2EA061E-F2E2-3076-1A84-77B170092055}"/>
              </a:ext>
            </a:extLst>
          </p:cNvPr>
          <p:cNvSpPr/>
          <p:nvPr/>
        </p:nvSpPr>
        <p:spPr>
          <a:xfrm>
            <a:off x="18469" y="6225854"/>
            <a:ext cx="225149" cy="90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FEED-FORWARD NEURAL NETWORK</a:t>
            </a:r>
            <a:endParaRPr lang="en-GB" sz="7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793CBEA-EABE-0E14-8925-B589DE02A009}"/>
              </a:ext>
            </a:extLst>
          </p:cNvPr>
          <p:cNvSpPr/>
          <p:nvPr/>
        </p:nvSpPr>
        <p:spPr>
          <a:xfrm>
            <a:off x="866010" y="466335"/>
            <a:ext cx="1421029" cy="27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Evaluation metric for specific trial’s hyperparameter sets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B2877F9-9280-7E9F-334D-7C38F5AE8914}"/>
              </a:ext>
            </a:extLst>
          </p:cNvPr>
          <p:cNvSpPr/>
          <p:nvPr/>
        </p:nvSpPr>
        <p:spPr>
          <a:xfrm>
            <a:off x="2842607" y="466335"/>
            <a:ext cx="1407192" cy="270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Evaluation metric for best hyperparameter set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0863599-7A42-F309-94BE-997451B6B672}"/>
              </a:ext>
            </a:extLst>
          </p:cNvPr>
          <p:cNvSpPr/>
          <p:nvPr/>
        </p:nvSpPr>
        <p:spPr>
          <a:xfrm>
            <a:off x="340562" y="500742"/>
            <a:ext cx="540000" cy="180398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100000">
                <a:srgbClr val="333333"/>
              </a:gs>
            </a:gsLst>
            <a:lin ang="0" scaled="1"/>
            <a:tileRect/>
          </a:gra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A221483-E235-3FA7-06CB-B5F4388E5385}"/>
              </a:ext>
            </a:extLst>
          </p:cNvPr>
          <p:cNvCxnSpPr>
            <a:cxnSpLocks/>
          </p:cNvCxnSpPr>
          <p:nvPr/>
        </p:nvCxnSpPr>
        <p:spPr>
          <a:xfrm>
            <a:off x="340562" y="500742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6FF3ACE-86C4-CEB4-B605-0AE37312EC75}"/>
              </a:ext>
            </a:extLst>
          </p:cNvPr>
          <p:cNvCxnSpPr>
            <a:cxnSpLocks/>
          </p:cNvCxnSpPr>
          <p:nvPr/>
        </p:nvCxnSpPr>
        <p:spPr>
          <a:xfrm>
            <a:off x="475562" y="500742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EC36F5BA-66D3-2177-4697-B16C15C8D2C6}"/>
              </a:ext>
            </a:extLst>
          </p:cNvPr>
          <p:cNvCxnSpPr>
            <a:cxnSpLocks/>
          </p:cNvCxnSpPr>
          <p:nvPr/>
        </p:nvCxnSpPr>
        <p:spPr>
          <a:xfrm>
            <a:off x="610562" y="500742"/>
            <a:ext cx="0" cy="180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A4CD6C5-87D7-5450-83A6-5CF01D24E246}"/>
              </a:ext>
            </a:extLst>
          </p:cNvPr>
          <p:cNvCxnSpPr>
            <a:cxnSpLocks/>
          </p:cNvCxnSpPr>
          <p:nvPr/>
        </p:nvCxnSpPr>
        <p:spPr>
          <a:xfrm>
            <a:off x="745562" y="500742"/>
            <a:ext cx="0" cy="180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9507AE6-D81B-7BD9-CE73-10C6FC092479}"/>
              </a:ext>
            </a:extLst>
          </p:cNvPr>
          <p:cNvCxnSpPr>
            <a:cxnSpLocks/>
          </p:cNvCxnSpPr>
          <p:nvPr/>
        </p:nvCxnSpPr>
        <p:spPr>
          <a:xfrm>
            <a:off x="880562" y="500742"/>
            <a:ext cx="0" cy="180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DFB6F65D-9992-9A0F-0217-11B8D0964755}"/>
              </a:ext>
            </a:extLst>
          </p:cNvPr>
          <p:cNvSpPr/>
          <p:nvPr/>
        </p:nvSpPr>
        <p:spPr>
          <a:xfrm>
            <a:off x="605951" y="610705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2ADDFC57-288D-D806-2887-5DDD46762A9B}"/>
              </a:ext>
            </a:extLst>
          </p:cNvPr>
          <p:cNvSpPr/>
          <p:nvPr/>
        </p:nvSpPr>
        <p:spPr>
          <a:xfrm>
            <a:off x="469477" y="610705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97" name="Rectangle 496">
            <a:extLst>
              <a:ext uri="{FF2B5EF4-FFF2-40B4-BE49-F238E27FC236}">
                <a16:creationId xmlns:a16="http://schemas.microsoft.com/office/drawing/2014/main" id="{2D4A673C-B362-2065-562C-BDDAA485E395}"/>
              </a:ext>
            </a:extLst>
          </p:cNvPr>
          <p:cNvSpPr/>
          <p:nvPr/>
        </p:nvSpPr>
        <p:spPr>
          <a:xfrm>
            <a:off x="333003" y="610705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98" name="Rectangle 497">
            <a:extLst>
              <a:ext uri="{FF2B5EF4-FFF2-40B4-BE49-F238E27FC236}">
                <a16:creationId xmlns:a16="http://schemas.microsoft.com/office/drawing/2014/main" id="{65F7C1D0-A5BC-6EA1-C508-0E128F58A049}"/>
              </a:ext>
            </a:extLst>
          </p:cNvPr>
          <p:cNvSpPr/>
          <p:nvPr/>
        </p:nvSpPr>
        <p:spPr>
          <a:xfrm>
            <a:off x="250962" y="727552"/>
            <a:ext cx="724178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Outer Folds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99" name="Rectangle 498">
            <a:extLst>
              <a:ext uri="{FF2B5EF4-FFF2-40B4-BE49-F238E27FC236}">
                <a16:creationId xmlns:a16="http://schemas.microsoft.com/office/drawing/2014/main" id="{997ED31E-F868-F886-179D-47F480366382}"/>
              </a:ext>
            </a:extLst>
          </p:cNvPr>
          <p:cNvSpPr/>
          <p:nvPr/>
        </p:nvSpPr>
        <p:spPr>
          <a:xfrm>
            <a:off x="196529" y="610705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00" name="Rectangle 499">
            <a:extLst>
              <a:ext uri="{FF2B5EF4-FFF2-40B4-BE49-F238E27FC236}">
                <a16:creationId xmlns:a16="http://schemas.microsoft.com/office/drawing/2014/main" id="{CD99A4BE-04D2-0D26-7D76-38B124ACD3A9}"/>
              </a:ext>
            </a:extLst>
          </p:cNvPr>
          <p:cNvSpPr/>
          <p:nvPr/>
        </p:nvSpPr>
        <p:spPr>
          <a:xfrm>
            <a:off x="742427" y="610705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01" name="Rectangle 500">
            <a:extLst>
              <a:ext uri="{FF2B5EF4-FFF2-40B4-BE49-F238E27FC236}">
                <a16:creationId xmlns:a16="http://schemas.microsoft.com/office/drawing/2014/main" id="{1D5CA0EE-798C-1C0F-D5AD-F146586C25FF}"/>
              </a:ext>
            </a:extLst>
          </p:cNvPr>
          <p:cNvSpPr/>
          <p:nvPr/>
        </p:nvSpPr>
        <p:spPr>
          <a:xfrm>
            <a:off x="2314089" y="500742"/>
            <a:ext cx="540000" cy="180398"/>
          </a:xfrm>
          <a:prstGeom prst="rect">
            <a:avLst/>
          </a:prstGeom>
          <a:gradFill flip="none" rotWithShape="1">
            <a:gsLst>
              <a:gs pos="0">
                <a:srgbClr val="FEFAF4"/>
              </a:gs>
              <a:gs pos="100000">
                <a:srgbClr val="E98A15"/>
              </a:gs>
            </a:gsLst>
            <a:lin ang="0" scaled="1"/>
            <a:tileRect/>
          </a:gra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02" name="Straight Connector 501">
            <a:extLst>
              <a:ext uri="{FF2B5EF4-FFF2-40B4-BE49-F238E27FC236}">
                <a16:creationId xmlns:a16="http://schemas.microsoft.com/office/drawing/2014/main" id="{A4AF4F38-8099-3ED8-6216-83668E10601F}"/>
              </a:ext>
            </a:extLst>
          </p:cNvPr>
          <p:cNvCxnSpPr>
            <a:cxnSpLocks/>
          </p:cNvCxnSpPr>
          <p:nvPr/>
        </p:nvCxnSpPr>
        <p:spPr>
          <a:xfrm>
            <a:off x="2314089" y="500742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3" name="Straight Connector 502">
            <a:extLst>
              <a:ext uri="{FF2B5EF4-FFF2-40B4-BE49-F238E27FC236}">
                <a16:creationId xmlns:a16="http://schemas.microsoft.com/office/drawing/2014/main" id="{7D2238F4-AD17-51F7-A29C-071F131A8DFB}"/>
              </a:ext>
            </a:extLst>
          </p:cNvPr>
          <p:cNvCxnSpPr>
            <a:cxnSpLocks/>
          </p:cNvCxnSpPr>
          <p:nvPr/>
        </p:nvCxnSpPr>
        <p:spPr>
          <a:xfrm>
            <a:off x="2449089" y="500742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4" name="Straight Connector 503">
            <a:extLst>
              <a:ext uri="{FF2B5EF4-FFF2-40B4-BE49-F238E27FC236}">
                <a16:creationId xmlns:a16="http://schemas.microsoft.com/office/drawing/2014/main" id="{0C2EAE2A-DDD7-2A1D-8524-6E9922433618}"/>
              </a:ext>
            </a:extLst>
          </p:cNvPr>
          <p:cNvCxnSpPr>
            <a:cxnSpLocks/>
          </p:cNvCxnSpPr>
          <p:nvPr/>
        </p:nvCxnSpPr>
        <p:spPr>
          <a:xfrm>
            <a:off x="2584089" y="500742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5" name="Straight Connector 504">
            <a:extLst>
              <a:ext uri="{FF2B5EF4-FFF2-40B4-BE49-F238E27FC236}">
                <a16:creationId xmlns:a16="http://schemas.microsoft.com/office/drawing/2014/main" id="{F2081FDB-0682-1DE2-CA54-00FA49A0A97A}"/>
              </a:ext>
            </a:extLst>
          </p:cNvPr>
          <p:cNvCxnSpPr>
            <a:cxnSpLocks/>
          </p:cNvCxnSpPr>
          <p:nvPr/>
        </p:nvCxnSpPr>
        <p:spPr>
          <a:xfrm>
            <a:off x="2719089" y="500742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40785B0F-F040-1E12-2182-84B9D7EF3522}"/>
              </a:ext>
            </a:extLst>
          </p:cNvPr>
          <p:cNvCxnSpPr>
            <a:cxnSpLocks/>
          </p:cNvCxnSpPr>
          <p:nvPr/>
        </p:nvCxnSpPr>
        <p:spPr>
          <a:xfrm>
            <a:off x="2854089" y="500742"/>
            <a:ext cx="0" cy="18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7" name="Rectangle 506">
            <a:extLst>
              <a:ext uri="{FF2B5EF4-FFF2-40B4-BE49-F238E27FC236}">
                <a16:creationId xmlns:a16="http://schemas.microsoft.com/office/drawing/2014/main" id="{61C332A2-B123-64B3-5CD2-1DC023225AF6}"/>
              </a:ext>
            </a:extLst>
          </p:cNvPr>
          <p:cNvSpPr/>
          <p:nvPr/>
        </p:nvSpPr>
        <p:spPr>
          <a:xfrm>
            <a:off x="2579478" y="610339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08" name="Rectangle 507">
            <a:extLst>
              <a:ext uri="{FF2B5EF4-FFF2-40B4-BE49-F238E27FC236}">
                <a16:creationId xmlns:a16="http://schemas.microsoft.com/office/drawing/2014/main" id="{C8BA1554-A29E-79FB-2D80-8EA9CDBCBA90}"/>
              </a:ext>
            </a:extLst>
          </p:cNvPr>
          <p:cNvSpPr/>
          <p:nvPr/>
        </p:nvSpPr>
        <p:spPr>
          <a:xfrm>
            <a:off x="2443004" y="610339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09" name="Rectangle 508">
            <a:extLst>
              <a:ext uri="{FF2B5EF4-FFF2-40B4-BE49-F238E27FC236}">
                <a16:creationId xmlns:a16="http://schemas.microsoft.com/office/drawing/2014/main" id="{FFFFF282-3A95-8021-FE1C-379E33327E31}"/>
              </a:ext>
            </a:extLst>
          </p:cNvPr>
          <p:cNvSpPr/>
          <p:nvPr/>
        </p:nvSpPr>
        <p:spPr>
          <a:xfrm>
            <a:off x="2306530" y="610339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10" name="Rectangle 509">
            <a:extLst>
              <a:ext uri="{FF2B5EF4-FFF2-40B4-BE49-F238E27FC236}">
                <a16:creationId xmlns:a16="http://schemas.microsoft.com/office/drawing/2014/main" id="{20328265-17CF-1D6A-7E12-AC9ABDE94CD7}"/>
              </a:ext>
            </a:extLst>
          </p:cNvPr>
          <p:cNvSpPr/>
          <p:nvPr/>
        </p:nvSpPr>
        <p:spPr>
          <a:xfrm>
            <a:off x="2224489" y="727186"/>
            <a:ext cx="724178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Outer Folds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11" name="Rectangle 510">
            <a:extLst>
              <a:ext uri="{FF2B5EF4-FFF2-40B4-BE49-F238E27FC236}">
                <a16:creationId xmlns:a16="http://schemas.microsoft.com/office/drawing/2014/main" id="{D62B52FC-89A9-3348-3A29-018B623D8C2F}"/>
              </a:ext>
            </a:extLst>
          </p:cNvPr>
          <p:cNvSpPr/>
          <p:nvPr/>
        </p:nvSpPr>
        <p:spPr>
          <a:xfrm>
            <a:off x="2170056" y="610339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95A7EB26-410F-616B-F915-49CB959C697E}"/>
              </a:ext>
            </a:extLst>
          </p:cNvPr>
          <p:cNvSpPr/>
          <p:nvPr/>
        </p:nvSpPr>
        <p:spPr>
          <a:xfrm>
            <a:off x="2715954" y="610339"/>
            <a:ext cx="259763" cy="25591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en-GB" sz="8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6AE3C821-F680-9DF2-9AD7-13B36370C230}"/>
              </a:ext>
            </a:extLst>
          </p:cNvPr>
          <p:cNvSpPr/>
          <p:nvPr/>
        </p:nvSpPr>
        <p:spPr>
          <a:xfrm>
            <a:off x="260198" y="426854"/>
            <a:ext cx="3807445" cy="52914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75" name="Picture 574" descr="A graph with orange lines and numbers&#10;&#10;AI-generated content may be incorrect.">
            <a:extLst>
              <a:ext uri="{FF2B5EF4-FFF2-40B4-BE49-F238E27FC236}">
                <a16:creationId xmlns:a16="http://schemas.microsoft.com/office/drawing/2014/main" id="{6C6BA6DD-B6F0-4637-9314-E20AEBBFE1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942" y="1488035"/>
            <a:ext cx="1044000" cy="1044000"/>
          </a:xfrm>
          <a:prstGeom prst="rect">
            <a:avLst/>
          </a:prstGeom>
        </p:spPr>
      </p:pic>
      <p:pic>
        <p:nvPicPr>
          <p:cNvPr id="573" name="Picture 572" descr="A graph with orange lines and numbers&#10;&#10;AI-generated content may be incorrect.">
            <a:extLst>
              <a:ext uri="{FF2B5EF4-FFF2-40B4-BE49-F238E27FC236}">
                <a16:creationId xmlns:a16="http://schemas.microsoft.com/office/drawing/2014/main" id="{2178BF86-1D8C-ACC0-B357-56F6CCC8A0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942" y="2423250"/>
            <a:ext cx="1044000" cy="1044000"/>
          </a:xfrm>
          <a:prstGeom prst="rect">
            <a:avLst/>
          </a:prstGeom>
        </p:spPr>
      </p:pic>
      <p:pic>
        <p:nvPicPr>
          <p:cNvPr id="571" name="Picture 570" descr="A graph with orange line&#10;&#10;AI-generated content may be incorrect.">
            <a:extLst>
              <a:ext uri="{FF2B5EF4-FFF2-40B4-BE49-F238E27FC236}">
                <a16:creationId xmlns:a16="http://schemas.microsoft.com/office/drawing/2014/main" id="{AC04B76D-BFC9-981A-16A4-AE7E0C81EB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942" y="3356031"/>
            <a:ext cx="1044000" cy="1044000"/>
          </a:xfrm>
          <a:prstGeom prst="rect">
            <a:avLst/>
          </a:prstGeom>
        </p:spPr>
      </p:pic>
      <p:pic>
        <p:nvPicPr>
          <p:cNvPr id="569" name="Picture 568" descr="A graph of a number&#10;&#10;AI-generated content may be incorrect.">
            <a:extLst>
              <a:ext uri="{FF2B5EF4-FFF2-40B4-BE49-F238E27FC236}">
                <a16:creationId xmlns:a16="http://schemas.microsoft.com/office/drawing/2014/main" id="{76151230-1A26-7D55-A64B-5B52204C5A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942" y="4286190"/>
            <a:ext cx="1044000" cy="1044000"/>
          </a:xfrm>
          <a:prstGeom prst="rect">
            <a:avLst/>
          </a:prstGeom>
        </p:spPr>
      </p:pic>
      <p:pic>
        <p:nvPicPr>
          <p:cNvPr id="567" name="Picture 566" descr="A graph with orange lines and numbers&#10;&#10;AI-generated content may be incorrect.">
            <a:extLst>
              <a:ext uri="{FF2B5EF4-FFF2-40B4-BE49-F238E27FC236}">
                <a16:creationId xmlns:a16="http://schemas.microsoft.com/office/drawing/2014/main" id="{4545ECDF-DFD2-BC8B-9698-F1E5FE9A1F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942" y="5214923"/>
            <a:ext cx="1044000" cy="1044000"/>
          </a:xfrm>
          <a:prstGeom prst="rect">
            <a:avLst/>
          </a:prstGeom>
        </p:spPr>
      </p:pic>
      <p:pic>
        <p:nvPicPr>
          <p:cNvPr id="565" name="Picture 564" descr="A graph of a number&#10;&#10;AI-generated content may be incorrect.">
            <a:extLst>
              <a:ext uri="{FF2B5EF4-FFF2-40B4-BE49-F238E27FC236}">
                <a16:creationId xmlns:a16="http://schemas.microsoft.com/office/drawing/2014/main" id="{9B1B71B7-1FBB-C521-5823-E936E36192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942" y="6153854"/>
            <a:ext cx="1044000" cy="1044000"/>
          </a:xfrm>
          <a:prstGeom prst="rect">
            <a:avLst/>
          </a:prstGeom>
        </p:spPr>
      </p:pic>
      <p:pic>
        <p:nvPicPr>
          <p:cNvPr id="551" name="Picture 550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474DFCA1-F7D2-8E45-BA03-5BC278EF93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1359950" y="1477033"/>
            <a:ext cx="944455" cy="1044000"/>
          </a:xfrm>
          <a:prstGeom prst="rect">
            <a:avLst/>
          </a:prstGeom>
        </p:spPr>
      </p:pic>
      <p:pic>
        <p:nvPicPr>
          <p:cNvPr id="549" name="Picture 548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65B62EB2-9A08-9A27-7409-5A8679B483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1359950" y="2412248"/>
            <a:ext cx="944456" cy="1044000"/>
          </a:xfrm>
          <a:prstGeom prst="rect">
            <a:avLst/>
          </a:prstGeom>
        </p:spPr>
      </p:pic>
      <p:pic>
        <p:nvPicPr>
          <p:cNvPr id="547" name="Picture 546" descr="A graph of a number&#10;&#10;AI-generated content may be incorrect.">
            <a:extLst>
              <a:ext uri="{FF2B5EF4-FFF2-40B4-BE49-F238E27FC236}">
                <a16:creationId xmlns:a16="http://schemas.microsoft.com/office/drawing/2014/main" id="{69AA859D-81F5-B09E-4585-0EA88D3FAD7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1359950" y="3345029"/>
            <a:ext cx="944456" cy="1044000"/>
          </a:xfrm>
          <a:prstGeom prst="rect">
            <a:avLst/>
          </a:prstGeom>
        </p:spPr>
      </p:pic>
      <p:pic>
        <p:nvPicPr>
          <p:cNvPr id="545" name="Picture 544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4088A016-293A-8367-6B87-4A3557BFD6C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1359950" y="4275188"/>
            <a:ext cx="944456" cy="1044000"/>
          </a:xfrm>
          <a:prstGeom prst="rect">
            <a:avLst/>
          </a:prstGeom>
        </p:spPr>
      </p:pic>
      <p:pic>
        <p:nvPicPr>
          <p:cNvPr id="543" name="Picture 542" descr="A graph of a number&#10;&#10;AI-generated content may be incorrect.">
            <a:extLst>
              <a:ext uri="{FF2B5EF4-FFF2-40B4-BE49-F238E27FC236}">
                <a16:creationId xmlns:a16="http://schemas.microsoft.com/office/drawing/2014/main" id="{B27A6DF2-BAB0-15EF-2B90-22E9B4993AC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1359950" y="5203921"/>
            <a:ext cx="944456" cy="1044000"/>
          </a:xfrm>
          <a:prstGeom prst="rect">
            <a:avLst/>
          </a:prstGeom>
        </p:spPr>
      </p:pic>
      <p:pic>
        <p:nvPicPr>
          <p:cNvPr id="541" name="Picture 540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90E7086F-E64B-599E-8EEE-EC10D53EDAB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1359950" y="6142852"/>
            <a:ext cx="944456" cy="1044000"/>
          </a:xfrm>
          <a:prstGeom prst="rect">
            <a:avLst/>
          </a:prstGeom>
        </p:spPr>
      </p:pic>
      <p:pic>
        <p:nvPicPr>
          <p:cNvPr id="539" name="Picture 538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D0D1E340-E035-7218-0929-D99CF1D3CFC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r="1"/>
          <a:stretch/>
        </p:blipFill>
        <p:spPr>
          <a:xfrm>
            <a:off x="363577" y="1488035"/>
            <a:ext cx="962437" cy="1044000"/>
          </a:xfrm>
          <a:prstGeom prst="rect">
            <a:avLst/>
          </a:prstGeom>
        </p:spPr>
      </p:pic>
      <p:pic>
        <p:nvPicPr>
          <p:cNvPr id="537" name="Picture 536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EFB022A6-AC27-C95A-E0EE-A96BC1B7DEF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r="1"/>
          <a:stretch/>
        </p:blipFill>
        <p:spPr>
          <a:xfrm>
            <a:off x="363576" y="2423250"/>
            <a:ext cx="962438" cy="1044000"/>
          </a:xfrm>
          <a:prstGeom prst="rect">
            <a:avLst/>
          </a:prstGeom>
        </p:spPr>
      </p:pic>
      <p:pic>
        <p:nvPicPr>
          <p:cNvPr id="535" name="Picture 534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2D511FF7-5C74-26D7-E856-31AA8FB1F2A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r="1"/>
          <a:stretch/>
        </p:blipFill>
        <p:spPr>
          <a:xfrm>
            <a:off x="363576" y="3356031"/>
            <a:ext cx="962438" cy="1044000"/>
          </a:xfrm>
          <a:prstGeom prst="rect">
            <a:avLst/>
          </a:prstGeom>
        </p:spPr>
      </p:pic>
      <p:pic>
        <p:nvPicPr>
          <p:cNvPr id="533" name="Picture 532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8A1F650-4A97-4F65-5CD3-637E43388D5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r="1"/>
          <a:stretch/>
        </p:blipFill>
        <p:spPr>
          <a:xfrm>
            <a:off x="363576" y="4286190"/>
            <a:ext cx="962438" cy="1044000"/>
          </a:xfrm>
          <a:prstGeom prst="rect">
            <a:avLst/>
          </a:prstGeom>
        </p:spPr>
      </p:pic>
      <p:pic>
        <p:nvPicPr>
          <p:cNvPr id="531" name="Picture 530" descr="A graph of a number&#10;&#10;AI-generated content may be incorrect.">
            <a:extLst>
              <a:ext uri="{FF2B5EF4-FFF2-40B4-BE49-F238E27FC236}">
                <a16:creationId xmlns:a16="http://schemas.microsoft.com/office/drawing/2014/main" id="{953E9345-014B-FAA7-CF7E-EA9FCC0998B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r="1"/>
          <a:stretch/>
        </p:blipFill>
        <p:spPr>
          <a:xfrm>
            <a:off x="363576" y="5214923"/>
            <a:ext cx="962438" cy="1044000"/>
          </a:xfrm>
          <a:prstGeom prst="rect">
            <a:avLst/>
          </a:prstGeom>
        </p:spPr>
      </p:pic>
      <p:pic>
        <p:nvPicPr>
          <p:cNvPr id="529" name="Picture 528" descr="A graph of a number&#10;&#10;AI-generated content may be incorrect.">
            <a:extLst>
              <a:ext uri="{FF2B5EF4-FFF2-40B4-BE49-F238E27FC236}">
                <a16:creationId xmlns:a16="http://schemas.microsoft.com/office/drawing/2014/main" id="{F14581BA-4BCE-4471-827D-7ECA93A6171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r="1"/>
          <a:stretch/>
        </p:blipFill>
        <p:spPr>
          <a:xfrm>
            <a:off x="363576" y="6153854"/>
            <a:ext cx="962438" cy="1044000"/>
          </a:xfrm>
          <a:prstGeom prst="rect">
            <a:avLst/>
          </a:prstGeom>
        </p:spPr>
      </p:pic>
      <p:pic>
        <p:nvPicPr>
          <p:cNvPr id="563" name="Picture 562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9D633F4F-4FDB-7C12-D882-7272D9BD23F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2415310" y="1488035"/>
            <a:ext cx="944456" cy="1044000"/>
          </a:xfrm>
          <a:prstGeom prst="rect">
            <a:avLst/>
          </a:prstGeom>
        </p:spPr>
      </p:pic>
      <p:pic>
        <p:nvPicPr>
          <p:cNvPr id="561" name="Picture 560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B03653A9-3D2E-408E-7403-84EB77A5D4C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2415308" y="2423250"/>
            <a:ext cx="944457" cy="1044000"/>
          </a:xfrm>
          <a:prstGeom prst="rect">
            <a:avLst/>
          </a:prstGeom>
        </p:spPr>
      </p:pic>
      <p:pic>
        <p:nvPicPr>
          <p:cNvPr id="559" name="Picture 558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821F257-029D-A2FD-3EFF-837CB44595D5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2415308" y="3356031"/>
            <a:ext cx="944458" cy="1044000"/>
          </a:xfrm>
          <a:prstGeom prst="rect">
            <a:avLst/>
          </a:prstGeom>
        </p:spPr>
      </p:pic>
      <p:pic>
        <p:nvPicPr>
          <p:cNvPr id="557" name="Picture 556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77C7602-8645-9D8E-2F8F-A9CBDD61B40D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2415306" y="4286190"/>
            <a:ext cx="944459" cy="1044000"/>
          </a:xfrm>
          <a:prstGeom prst="rect">
            <a:avLst/>
          </a:prstGeom>
        </p:spPr>
      </p:pic>
      <p:pic>
        <p:nvPicPr>
          <p:cNvPr id="555" name="Picture 554" descr="A graph with a line and numbers&#10;&#10;AI-generated content may be incorrect.">
            <a:extLst>
              <a:ext uri="{FF2B5EF4-FFF2-40B4-BE49-F238E27FC236}">
                <a16:creationId xmlns:a16="http://schemas.microsoft.com/office/drawing/2014/main" id="{E4D35BED-82D0-4B04-C03C-75DB5EAEDC76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5"/>
          <a:stretch/>
        </p:blipFill>
        <p:spPr>
          <a:xfrm>
            <a:off x="2415306" y="5214923"/>
            <a:ext cx="944460" cy="1044000"/>
          </a:xfrm>
          <a:prstGeom prst="rect">
            <a:avLst/>
          </a:prstGeom>
        </p:spPr>
      </p:pic>
      <p:pic>
        <p:nvPicPr>
          <p:cNvPr id="553" name="Picture 552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A9A5CEF6-CCC8-8239-D2B4-56550598D2DF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r="1"/>
          <a:stretch/>
        </p:blipFill>
        <p:spPr>
          <a:xfrm>
            <a:off x="2397328" y="6153854"/>
            <a:ext cx="962438" cy="10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27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81</Words>
  <Application>Microsoft Office PowerPoint</Application>
  <PresentationFormat>Custom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2</cp:revision>
  <dcterms:created xsi:type="dcterms:W3CDTF">2025-07-03T10:20:20Z</dcterms:created>
  <dcterms:modified xsi:type="dcterms:W3CDTF">2025-07-05T00:31:19Z</dcterms:modified>
</cp:coreProperties>
</file>

<file path=docProps/thumbnail.jpeg>
</file>